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9" r:id="rId4"/>
  </p:sldMasterIdLst>
  <p:notesMasterIdLst>
    <p:notesMasterId r:id="rId40"/>
  </p:notesMasterIdLst>
  <p:handoutMasterIdLst>
    <p:handoutMasterId r:id="rId41"/>
  </p:handoutMasterIdLst>
  <p:sldIdLst>
    <p:sldId id="256" r:id="rId5"/>
    <p:sldId id="297" r:id="rId6"/>
    <p:sldId id="296" r:id="rId7"/>
    <p:sldId id="272" r:id="rId8"/>
    <p:sldId id="258" r:id="rId9"/>
    <p:sldId id="259" r:id="rId10"/>
    <p:sldId id="260" r:id="rId11"/>
    <p:sldId id="263" r:id="rId12"/>
    <p:sldId id="264" r:id="rId13"/>
    <p:sldId id="261" r:id="rId14"/>
    <p:sldId id="270" r:id="rId15"/>
    <p:sldId id="268" r:id="rId16"/>
    <p:sldId id="279" r:id="rId17"/>
    <p:sldId id="269" r:id="rId18"/>
    <p:sldId id="274" r:id="rId19"/>
    <p:sldId id="275" r:id="rId20"/>
    <p:sldId id="276" r:id="rId21"/>
    <p:sldId id="277" r:id="rId22"/>
    <p:sldId id="285" r:id="rId23"/>
    <p:sldId id="284" r:id="rId24"/>
    <p:sldId id="280" r:id="rId25"/>
    <p:sldId id="282" r:id="rId26"/>
    <p:sldId id="278" r:id="rId27"/>
    <p:sldId id="288" r:id="rId28"/>
    <p:sldId id="289" r:id="rId29"/>
    <p:sldId id="283" r:id="rId30"/>
    <p:sldId id="292" r:id="rId31"/>
    <p:sldId id="294" r:id="rId32"/>
    <p:sldId id="299" r:id="rId33"/>
    <p:sldId id="290" r:id="rId34"/>
    <p:sldId id="291" r:id="rId35"/>
    <p:sldId id="293" r:id="rId36"/>
    <p:sldId id="298" r:id="rId37"/>
    <p:sldId id="287" r:id="rId38"/>
    <p:sldId id="273" r:id="rId39"/>
  </p:sldIdLst>
  <p:sldSz cx="9144000" cy="6858000" type="screen4x3"/>
  <p:notesSz cx="679926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tarė Zizienė" initials="GZ" lastIdx="1" clrIdx="0">
    <p:extLst>
      <p:ext uri="{19B8F6BF-5375-455C-9EA6-DF929625EA0E}">
        <p15:presenceInfo xmlns:p15="http://schemas.microsoft.com/office/powerpoint/2012/main" userId="S-1-5-21-2426571030-2855087441-3857961214-2755" providerId="AD"/>
      </p:ext>
    </p:extLst>
  </p:cmAuthor>
  <p:cmAuthor id="2" name="Asta Rakštelienė" initials="AR" lastIdx="2" clrIdx="1">
    <p:extLst>
      <p:ext uri="{19B8F6BF-5375-455C-9EA6-DF929625EA0E}">
        <p15:presenceInfo xmlns:p15="http://schemas.microsoft.com/office/powerpoint/2012/main" userId="S::Asta.Raksteliene@esf.lt::5efc143d-aa8c-481a-a84e-f39a5becef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455"/>
    <a:srgbClr val="ED8F08"/>
    <a:srgbClr val="00A5D0"/>
    <a:srgbClr val="86C419"/>
    <a:srgbClr val="5E5E5E"/>
    <a:srgbClr val="99CC00"/>
    <a:srgbClr val="323232"/>
    <a:srgbClr val="990033"/>
    <a:srgbClr val="C60A7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BEC3A-01BC-9A93-6F16-77125A93FF3B}" v="56" dt="2023-03-29T07:23:55.682"/>
    <p1510:client id="{4CC596AE-1CD9-9216-6221-E8F13D69A06C}" v="97" dt="2023-03-26T20:05:58.332"/>
    <p1510:client id="{74FD82C1-9974-69EB-4753-B5BFC9140E77}" v="7" dt="2023-03-28T20:09:48.695"/>
    <p1510:client id="{9D03C67A-968B-A79A-1626-4FAB75E415CC}" v="55" dt="2023-03-24T10:42:39.501"/>
    <p1510:client id="{B289B455-327E-7798-B140-2C90B6A776FA}" v="5" dt="2023-03-27T09:20:55.023"/>
    <p1510:client id="{B99A46BD-4352-2A12-3BCF-4B1419CEB83A}" v="368" dt="2023-03-28T11:54:29.618"/>
    <p1510:client id="{D64BA3C5-60FD-CD8B-9989-A349B27BAE26}" v="53" dt="2023-03-21T11:30:56.128"/>
    <p1510:client id="{DE34285D-A7F7-D1A6-2AF5-785353268697}" v="41" dt="2023-03-27T20:12:03.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1253"/>
        <p:guide pos="2880"/>
      </p:guideLst>
    </p:cSldViewPr>
  </p:slideViewPr>
  <p:notesTextViewPr>
    <p:cViewPr>
      <p:scale>
        <a:sx n="1" d="1"/>
        <a:sy n="1" d="1"/>
      </p:scale>
      <p:origin x="0" y="0"/>
    </p:cViewPr>
  </p:notesTextViewPr>
  <p:sorterViewPr>
    <p:cViewPr>
      <p:scale>
        <a:sx n="100" d="100"/>
        <a:sy n="100" d="100"/>
      </p:scale>
      <p:origin x="0" y="-6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a Kmeliauskienė" userId="S::judita.kmeliauskiene@esf.lt::9c478aff-13ca-42b8-b352-6bf68e06b02a" providerId="AD" clId="Web-{B99A46BD-4352-2A12-3BCF-4B1419CEB83A}"/>
    <pc:docChg chg="addSld modSld sldOrd">
      <pc:chgData name="Judita Kmeliauskienė" userId="S::judita.kmeliauskiene@esf.lt::9c478aff-13ca-42b8-b352-6bf68e06b02a" providerId="AD" clId="Web-{B99A46BD-4352-2A12-3BCF-4B1419CEB83A}" dt="2023-03-28T11:54:29.025" v="205" actId="20577"/>
      <pc:docMkLst>
        <pc:docMk/>
      </pc:docMkLst>
      <pc:sldChg chg="modSp">
        <pc:chgData name="Judita Kmeliauskienė" userId="S::judita.kmeliauskiene@esf.lt::9c478aff-13ca-42b8-b352-6bf68e06b02a" providerId="AD" clId="Web-{B99A46BD-4352-2A12-3BCF-4B1419CEB83A}" dt="2023-03-28T06:27:16.084" v="59" actId="1076"/>
        <pc:sldMkLst>
          <pc:docMk/>
          <pc:sldMk cId="255995840" sldId="261"/>
        </pc:sldMkLst>
        <pc:spChg chg="mod">
          <ac:chgData name="Judita Kmeliauskienė" userId="S::judita.kmeliauskiene@esf.lt::9c478aff-13ca-42b8-b352-6bf68e06b02a" providerId="AD" clId="Web-{B99A46BD-4352-2A12-3BCF-4B1419CEB83A}" dt="2023-03-28T06:27:16.084" v="59" actId="1076"/>
          <ac:spMkLst>
            <pc:docMk/>
            <pc:sldMk cId="255995840" sldId="261"/>
            <ac:spMk id="3" creationId="{65D8C8CE-4D95-5342-8192-DF90D3E41DA5}"/>
          </ac:spMkLst>
        </pc:spChg>
      </pc:sldChg>
      <pc:sldChg chg="modSp">
        <pc:chgData name="Judita Kmeliauskienė" userId="S::judita.kmeliauskiene@esf.lt::9c478aff-13ca-42b8-b352-6bf68e06b02a" providerId="AD" clId="Web-{B99A46BD-4352-2A12-3BCF-4B1419CEB83A}" dt="2023-03-28T06:35:41.276" v="99" actId="14100"/>
        <pc:sldMkLst>
          <pc:docMk/>
          <pc:sldMk cId="2268457780" sldId="278"/>
        </pc:sldMkLst>
        <pc:spChg chg="mod">
          <ac:chgData name="Judita Kmeliauskienė" userId="S::judita.kmeliauskiene@esf.lt::9c478aff-13ca-42b8-b352-6bf68e06b02a" providerId="AD" clId="Web-{B99A46BD-4352-2A12-3BCF-4B1419CEB83A}" dt="2023-03-28T06:34:37.088" v="65" actId="1076"/>
          <ac:spMkLst>
            <pc:docMk/>
            <pc:sldMk cId="2268457780" sldId="278"/>
            <ac:spMk id="2" creationId="{E216E5CE-4B4B-CD41-FA93-ED3D00C59279}"/>
          </ac:spMkLst>
        </pc:spChg>
        <pc:spChg chg="mod">
          <ac:chgData name="Judita Kmeliauskienė" userId="S::judita.kmeliauskiene@esf.lt::9c478aff-13ca-42b8-b352-6bf68e06b02a" providerId="AD" clId="Web-{B99A46BD-4352-2A12-3BCF-4B1419CEB83A}" dt="2023-03-28T06:35:41.276" v="99" actId="14100"/>
          <ac:spMkLst>
            <pc:docMk/>
            <pc:sldMk cId="2268457780" sldId="278"/>
            <ac:spMk id="3" creationId="{379FA247-50FD-C0D9-A70B-40E078DD3F6D}"/>
          </ac:spMkLst>
        </pc:spChg>
      </pc:sldChg>
      <pc:sldChg chg="modSp">
        <pc:chgData name="Judita Kmeliauskienė" userId="S::judita.kmeliauskiene@esf.lt::9c478aff-13ca-42b8-b352-6bf68e06b02a" providerId="AD" clId="Web-{B99A46BD-4352-2A12-3BCF-4B1419CEB83A}" dt="2023-03-28T06:44:24.485" v="131" actId="1076"/>
        <pc:sldMkLst>
          <pc:docMk/>
          <pc:sldMk cId="2228623811" sldId="282"/>
        </pc:sldMkLst>
        <pc:spChg chg="mod">
          <ac:chgData name="Judita Kmeliauskienė" userId="S::judita.kmeliauskiene@esf.lt::9c478aff-13ca-42b8-b352-6bf68e06b02a" providerId="AD" clId="Web-{B99A46BD-4352-2A12-3BCF-4B1419CEB83A}" dt="2023-03-28T06:44:24.485" v="131" actId="1076"/>
          <ac:spMkLst>
            <pc:docMk/>
            <pc:sldMk cId="2228623811" sldId="282"/>
            <ac:spMk id="3" creationId="{146D504A-6EB0-FB92-2D1A-3258B94BFA32}"/>
          </ac:spMkLst>
        </pc:spChg>
      </pc:sldChg>
      <pc:sldChg chg="ord">
        <pc:chgData name="Judita Kmeliauskienė" userId="S::judita.kmeliauskiene@esf.lt::9c478aff-13ca-42b8-b352-6bf68e06b02a" providerId="AD" clId="Web-{B99A46BD-4352-2A12-3BCF-4B1419CEB83A}" dt="2023-03-28T11:49:09.103" v="133"/>
        <pc:sldMkLst>
          <pc:docMk/>
          <pc:sldMk cId="3603395250" sldId="287"/>
        </pc:sldMkLst>
      </pc:sldChg>
      <pc:sldChg chg="delSp modSp new">
        <pc:chgData name="Judita Kmeliauskienė" userId="S::judita.kmeliauskiene@esf.lt::9c478aff-13ca-42b8-b352-6bf68e06b02a" providerId="AD" clId="Web-{B99A46BD-4352-2A12-3BCF-4B1419CEB83A}" dt="2023-03-28T11:54:29.025" v="205" actId="20577"/>
        <pc:sldMkLst>
          <pc:docMk/>
          <pc:sldMk cId="1984812263" sldId="298"/>
        </pc:sldMkLst>
        <pc:spChg chg="mod">
          <ac:chgData name="Judita Kmeliauskienė" userId="S::judita.kmeliauskiene@esf.lt::9c478aff-13ca-42b8-b352-6bf68e06b02a" providerId="AD" clId="Web-{B99A46BD-4352-2A12-3BCF-4B1419CEB83A}" dt="2023-03-28T11:50:29.556" v="152" actId="20577"/>
          <ac:spMkLst>
            <pc:docMk/>
            <pc:sldMk cId="1984812263" sldId="298"/>
            <ac:spMk id="2" creationId="{691259F1-36D7-2706-0168-8D109B785246}"/>
          </ac:spMkLst>
        </pc:spChg>
        <pc:spChg chg="mod">
          <ac:chgData name="Judita Kmeliauskienė" userId="S::judita.kmeliauskiene@esf.lt::9c478aff-13ca-42b8-b352-6bf68e06b02a" providerId="AD" clId="Web-{B99A46BD-4352-2A12-3BCF-4B1419CEB83A}" dt="2023-03-28T11:54:29.025" v="205" actId="20577"/>
          <ac:spMkLst>
            <pc:docMk/>
            <pc:sldMk cId="1984812263" sldId="298"/>
            <ac:spMk id="3" creationId="{0CB8E409-C96E-07AC-73D6-32D93C32FBA4}"/>
          </ac:spMkLst>
        </pc:spChg>
        <pc:spChg chg="del">
          <ac:chgData name="Judita Kmeliauskienė" userId="S::judita.kmeliauskiene@esf.lt::9c478aff-13ca-42b8-b352-6bf68e06b02a" providerId="AD" clId="Web-{B99A46BD-4352-2A12-3BCF-4B1419CEB83A}" dt="2023-03-28T11:49:13.103" v="134"/>
          <ac:spMkLst>
            <pc:docMk/>
            <pc:sldMk cId="1984812263" sldId="298"/>
            <ac:spMk id="4" creationId="{95971839-1D8B-BFFE-44FD-0B491A513893}"/>
          </ac:spMkLst>
        </pc:spChg>
      </pc:sldChg>
    </pc:docChg>
  </pc:docChgLst>
  <pc:docChgLst>
    <pc:chgData name="Sigita Sejavičienė" userId="S::sigita.sejaviciene@esf.lt::40852a08-02d0-4310-930f-4ec2ad7f8a7a" providerId="AD" clId="Web-{DE34285D-A7F7-D1A6-2AF5-785353268697}"/>
    <pc:docChg chg="modSld">
      <pc:chgData name="Sigita Sejavičienė" userId="S::sigita.sejaviciene@esf.lt::40852a08-02d0-4310-930f-4ec2ad7f8a7a" providerId="AD" clId="Web-{DE34285D-A7F7-D1A6-2AF5-785353268697}" dt="2023-03-27T20:12:03.787" v="23"/>
      <pc:docMkLst>
        <pc:docMk/>
      </pc:docMkLst>
      <pc:sldChg chg="modSp">
        <pc:chgData name="Sigita Sejavičienė" userId="S::sigita.sejaviciene@esf.lt::40852a08-02d0-4310-930f-4ec2ad7f8a7a" providerId="AD" clId="Web-{DE34285D-A7F7-D1A6-2AF5-785353268697}" dt="2023-03-27T19:32:44.420" v="21" actId="20577"/>
        <pc:sldMkLst>
          <pc:docMk/>
          <pc:sldMk cId="3587981612" sldId="256"/>
        </pc:sldMkLst>
        <pc:spChg chg="mod">
          <ac:chgData name="Sigita Sejavičienė" userId="S::sigita.sejaviciene@esf.lt::40852a08-02d0-4310-930f-4ec2ad7f8a7a" providerId="AD" clId="Web-{DE34285D-A7F7-D1A6-2AF5-785353268697}" dt="2023-03-27T19:32:44.420" v="21" actId="20577"/>
          <ac:spMkLst>
            <pc:docMk/>
            <pc:sldMk cId="3587981612" sldId="256"/>
            <ac:spMk id="2" creationId="{F17BCC28-7976-F94B-8247-C7C339576A9F}"/>
          </ac:spMkLst>
        </pc:spChg>
      </pc:sldChg>
      <pc:sldChg chg="addSp delSp modSp mod setBg">
        <pc:chgData name="Sigita Sejavičienė" userId="S::sigita.sejaviciene@esf.lt::40852a08-02d0-4310-930f-4ec2ad7f8a7a" providerId="AD" clId="Web-{DE34285D-A7F7-D1A6-2AF5-785353268697}" dt="2023-03-27T20:12:03.787" v="23"/>
        <pc:sldMkLst>
          <pc:docMk/>
          <pc:sldMk cId="4230500033" sldId="263"/>
        </pc:sldMkLst>
        <pc:spChg chg="mod">
          <ac:chgData name="Sigita Sejavičienė" userId="S::sigita.sejaviciene@esf.lt::40852a08-02d0-4310-930f-4ec2ad7f8a7a" providerId="AD" clId="Web-{DE34285D-A7F7-D1A6-2AF5-785353268697}" dt="2023-03-27T20:12:03.787" v="23"/>
          <ac:spMkLst>
            <pc:docMk/>
            <pc:sldMk cId="4230500033" sldId="263"/>
            <ac:spMk id="2" creationId="{C752BDDA-6813-154E-BC35-40F0F1A01328}"/>
          </ac:spMkLst>
        </pc:spChg>
        <pc:spChg chg="add del">
          <ac:chgData name="Sigita Sejavičienė" userId="S::sigita.sejaviciene@esf.lt::40852a08-02d0-4310-930f-4ec2ad7f8a7a" providerId="AD" clId="Web-{DE34285D-A7F7-D1A6-2AF5-785353268697}" dt="2023-03-27T20:12:03.787" v="23"/>
          <ac:spMkLst>
            <pc:docMk/>
            <pc:sldMk cId="4230500033" sldId="263"/>
            <ac:spMk id="42" creationId="{982413CC-69E6-4BDA-A88D-E4EF8F95B27D}"/>
          </ac:spMkLst>
        </pc:spChg>
        <pc:grpChg chg="add del">
          <ac:chgData name="Sigita Sejavičienė" userId="S::sigita.sejaviciene@esf.lt::40852a08-02d0-4310-930f-4ec2ad7f8a7a" providerId="AD" clId="Web-{DE34285D-A7F7-D1A6-2AF5-785353268697}" dt="2023-03-27T20:12:03.787" v="23"/>
          <ac:grpSpMkLst>
            <pc:docMk/>
            <pc:sldMk cId="4230500033" sldId="263"/>
            <ac:grpSpMk id="14" creationId="{5B5504F5-A44D-4727-B62D-D306EE4C0C9D}"/>
          </ac:grpSpMkLst>
        </pc:grpChg>
        <pc:grpChg chg="add del">
          <ac:chgData name="Sigita Sejavičienė" userId="S::sigita.sejaviciene@esf.lt::40852a08-02d0-4310-930f-4ec2ad7f8a7a" providerId="AD" clId="Web-{DE34285D-A7F7-D1A6-2AF5-785353268697}" dt="2023-03-27T20:12:03.787" v="23"/>
          <ac:grpSpMkLst>
            <pc:docMk/>
            <pc:sldMk cId="4230500033" sldId="263"/>
            <ac:grpSpMk id="37" creationId="{02A5D777-C3C4-4D83-B4A3-0C83DBE1CB12}"/>
          </ac:grpSpMkLst>
        </pc:grpChg>
        <pc:grpChg chg="add del">
          <ac:chgData name="Sigita Sejavičienė" userId="S::sigita.sejaviciene@esf.lt::40852a08-02d0-4310-930f-4ec2ad7f8a7a" providerId="AD" clId="Web-{DE34285D-A7F7-D1A6-2AF5-785353268697}" dt="2023-03-27T20:12:03.787" v="23"/>
          <ac:grpSpMkLst>
            <pc:docMk/>
            <pc:sldMk cId="4230500033" sldId="263"/>
            <ac:grpSpMk id="44" creationId="{4F1F7357-8633-4CE7-BF80-475EE8A2FAEA}"/>
          </ac:grpSpMkLst>
        </pc:grpChg>
        <pc:graphicFrameChg chg="mod modGraphic">
          <ac:chgData name="Sigita Sejavičienė" userId="S::sigita.sejaviciene@esf.lt::40852a08-02d0-4310-930f-4ec2ad7f8a7a" providerId="AD" clId="Web-{DE34285D-A7F7-D1A6-2AF5-785353268697}" dt="2023-03-27T20:12:03.787" v="23"/>
          <ac:graphicFrameMkLst>
            <pc:docMk/>
            <pc:sldMk cId="4230500033" sldId="263"/>
            <ac:graphicFrameMk id="9" creationId="{65536BC4-27D6-DE43-D046-ACCF63E6150A}"/>
          </ac:graphicFrameMkLst>
        </pc:graphicFrameChg>
      </pc:sldChg>
      <pc:sldChg chg="modSp">
        <pc:chgData name="Sigita Sejavičienė" userId="S::sigita.sejaviciene@esf.lt::40852a08-02d0-4310-930f-4ec2ad7f8a7a" providerId="AD" clId="Web-{DE34285D-A7F7-D1A6-2AF5-785353268697}" dt="2023-03-27T19:06:56.142" v="4" actId="20577"/>
        <pc:sldMkLst>
          <pc:docMk/>
          <pc:sldMk cId="1490269145" sldId="297"/>
        </pc:sldMkLst>
        <pc:spChg chg="mod">
          <ac:chgData name="Sigita Sejavičienė" userId="S::sigita.sejaviciene@esf.lt::40852a08-02d0-4310-930f-4ec2ad7f8a7a" providerId="AD" clId="Web-{DE34285D-A7F7-D1A6-2AF5-785353268697}" dt="2023-03-27T19:06:56.142" v="4" actId="20577"/>
          <ac:spMkLst>
            <pc:docMk/>
            <pc:sldMk cId="1490269145" sldId="297"/>
            <ac:spMk id="3" creationId="{1B5AF541-DBA0-E947-AEB6-9033BD0F8074}"/>
          </ac:spMkLst>
        </pc:spChg>
      </pc:sldChg>
    </pc:docChg>
  </pc:docChgLst>
  <pc:docChgLst>
    <pc:chgData name="Sigita Sejavičienė" userId="S::sigita.sejaviciene@esf.lt::40852a08-02d0-4310-930f-4ec2ad7f8a7a" providerId="AD" clId="Web-{74FD82C1-9974-69EB-4753-B5BFC9140E77}"/>
    <pc:docChg chg="modSld">
      <pc:chgData name="Sigita Sejavičienė" userId="S::sigita.sejaviciene@esf.lt::40852a08-02d0-4310-930f-4ec2ad7f8a7a" providerId="AD" clId="Web-{74FD82C1-9974-69EB-4753-B5BFC9140E77}" dt="2023-03-28T20:09:48.695" v="3" actId="20577"/>
      <pc:docMkLst>
        <pc:docMk/>
      </pc:docMkLst>
      <pc:sldChg chg="modSp">
        <pc:chgData name="Sigita Sejavičienė" userId="S::sigita.sejaviciene@esf.lt::40852a08-02d0-4310-930f-4ec2ad7f8a7a" providerId="AD" clId="Web-{74FD82C1-9974-69EB-4753-B5BFC9140E77}" dt="2023-03-28T20:09:48.695" v="3" actId="20577"/>
        <pc:sldMkLst>
          <pc:docMk/>
          <pc:sldMk cId="3976379616" sldId="274"/>
        </pc:sldMkLst>
        <pc:spChg chg="mod">
          <ac:chgData name="Sigita Sejavičienė" userId="S::sigita.sejaviciene@esf.lt::40852a08-02d0-4310-930f-4ec2ad7f8a7a" providerId="AD" clId="Web-{74FD82C1-9974-69EB-4753-B5BFC9140E77}" dt="2023-03-28T20:09:48.695" v="3" actId="20577"/>
          <ac:spMkLst>
            <pc:docMk/>
            <pc:sldMk cId="3976379616" sldId="274"/>
            <ac:spMk id="3" creationId="{85B62464-98EB-8FC6-F229-5ECA77FDDC88}"/>
          </ac:spMkLst>
        </pc:spChg>
      </pc:sldChg>
    </pc:docChg>
  </pc:docChgLst>
  <pc:docChgLst>
    <pc:chgData name="Judita Kmeliauskienė" userId="S::judita.kmeliauskiene@esf.lt::9c478aff-13ca-42b8-b352-6bf68e06b02a" providerId="AD" clId="Web-{9D03C67A-968B-A79A-1626-4FAB75E415CC}"/>
    <pc:docChg chg="addSld modSld">
      <pc:chgData name="Judita Kmeliauskienė" userId="S::judita.kmeliauskiene@esf.lt::9c478aff-13ca-42b8-b352-6bf68e06b02a" providerId="AD" clId="Web-{9D03C67A-968B-A79A-1626-4FAB75E415CC}" dt="2023-03-24T10:42:39.501" v="30" actId="20577"/>
      <pc:docMkLst>
        <pc:docMk/>
      </pc:docMkLst>
      <pc:sldChg chg="delSp modSp new">
        <pc:chgData name="Judita Kmeliauskienė" userId="S::judita.kmeliauskiene@esf.lt::9c478aff-13ca-42b8-b352-6bf68e06b02a" providerId="AD" clId="Web-{9D03C67A-968B-A79A-1626-4FAB75E415CC}" dt="2023-03-24T10:42:39.501" v="30" actId="20577"/>
        <pc:sldMkLst>
          <pc:docMk/>
          <pc:sldMk cId="695226715" sldId="295"/>
        </pc:sldMkLst>
        <pc:spChg chg="mod">
          <ac:chgData name="Judita Kmeliauskienė" userId="S::judita.kmeliauskiene@esf.lt::9c478aff-13ca-42b8-b352-6bf68e06b02a" providerId="AD" clId="Web-{9D03C67A-968B-A79A-1626-4FAB75E415CC}" dt="2023-03-24T10:35:36.970" v="2" actId="20577"/>
          <ac:spMkLst>
            <pc:docMk/>
            <pc:sldMk cId="695226715" sldId="295"/>
            <ac:spMk id="2" creationId="{A8831001-B410-D283-1053-C10E0A75D625}"/>
          </ac:spMkLst>
        </pc:spChg>
        <pc:spChg chg="mod">
          <ac:chgData name="Judita Kmeliauskienė" userId="S::judita.kmeliauskiene@esf.lt::9c478aff-13ca-42b8-b352-6bf68e06b02a" providerId="AD" clId="Web-{9D03C67A-968B-A79A-1626-4FAB75E415CC}" dt="2023-03-24T10:42:39.501" v="30" actId="20577"/>
          <ac:spMkLst>
            <pc:docMk/>
            <pc:sldMk cId="695226715" sldId="295"/>
            <ac:spMk id="3" creationId="{2B8C7364-51F1-2150-7206-98A8466AF922}"/>
          </ac:spMkLst>
        </pc:spChg>
        <pc:spChg chg="del">
          <ac:chgData name="Judita Kmeliauskienė" userId="S::judita.kmeliauskiene@esf.lt::9c478aff-13ca-42b8-b352-6bf68e06b02a" providerId="AD" clId="Web-{9D03C67A-968B-A79A-1626-4FAB75E415CC}" dt="2023-03-24T10:35:38.814" v="3"/>
          <ac:spMkLst>
            <pc:docMk/>
            <pc:sldMk cId="695226715" sldId="295"/>
            <ac:spMk id="4" creationId="{20EFCA1E-DA74-D47B-F875-C833097CE74E}"/>
          </ac:spMkLst>
        </pc:spChg>
      </pc:sldChg>
    </pc:docChg>
  </pc:docChgLst>
  <pc:docChgLst>
    <pc:chgData name="Sigita Sejavičienė" userId="S::sigita.sejaviciene@esf.lt::40852a08-02d0-4310-930f-4ec2ad7f8a7a" providerId="AD" clId="Web-{4CC596AE-1CD9-9216-6221-E8F13D69A06C}"/>
    <pc:docChg chg="addSld delSld modSld">
      <pc:chgData name="Sigita Sejavičienė" userId="S::sigita.sejaviciene@esf.lt::40852a08-02d0-4310-930f-4ec2ad7f8a7a" providerId="AD" clId="Web-{4CC596AE-1CD9-9216-6221-E8F13D69A06C}" dt="2023-03-26T20:05:55.082" v="161" actId="20577"/>
      <pc:docMkLst>
        <pc:docMk/>
      </pc:docMkLst>
      <pc:sldChg chg="modSp">
        <pc:chgData name="Sigita Sejavičienė" userId="S::sigita.sejaviciene@esf.lt::40852a08-02d0-4310-930f-4ec2ad7f8a7a" providerId="AD" clId="Web-{4CC596AE-1CD9-9216-6221-E8F13D69A06C}" dt="2023-03-26T19:31:08.052" v="140" actId="20577"/>
        <pc:sldMkLst>
          <pc:docMk/>
          <pc:sldMk cId="4105264502" sldId="258"/>
        </pc:sldMkLst>
        <pc:spChg chg="mod">
          <ac:chgData name="Sigita Sejavičienė" userId="S::sigita.sejaviciene@esf.lt::40852a08-02d0-4310-930f-4ec2ad7f8a7a" providerId="AD" clId="Web-{4CC596AE-1CD9-9216-6221-E8F13D69A06C}" dt="2023-03-26T19:31:08.052" v="140" actId="20577"/>
          <ac:spMkLst>
            <pc:docMk/>
            <pc:sldMk cId="4105264502" sldId="258"/>
            <ac:spMk id="8" creationId="{DA99A7C6-850C-E2AB-3D19-95DD84AB5A8C}"/>
          </ac:spMkLst>
        </pc:spChg>
      </pc:sldChg>
      <pc:sldChg chg="modSp">
        <pc:chgData name="Sigita Sejavičienė" userId="S::sigita.sejaviciene@esf.lt::40852a08-02d0-4310-930f-4ec2ad7f8a7a" providerId="AD" clId="Web-{4CC596AE-1CD9-9216-6221-E8F13D69A06C}" dt="2023-03-26T19:33:16.889" v="153" actId="20577"/>
        <pc:sldMkLst>
          <pc:docMk/>
          <pc:sldMk cId="1273504521" sldId="259"/>
        </pc:sldMkLst>
        <pc:spChg chg="mod">
          <ac:chgData name="Sigita Sejavičienė" userId="S::sigita.sejaviciene@esf.lt::40852a08-02d0-4310-930f-4ec2ad7f8a7a" providerId="AD" clId="Web-{4CC596AE-1CD9-9216-6221-E8F13D69A06C}" dt="2023-03-26T19:33:16.889" v="153" actId="20577"/>
          <ac:spMkLst>
            <pc:docMk/>
            <pc:sldMk cId="1273504521" sldId="259"/>
            <ac:spMk id="3" creationId="{153B8032-40D6-154B-AEC0-589E7D1B25F9}"/>
          </ac:spMkLst>
        </pc:spChg>
      </pc:sldChg>
      <pc:sldChg chg="modSp">
        <pc:chgData name="Sigita Sejavičienė" userId="S::sigita.sejaviciene@esf.lt::40852a08-02d0-4310-930f-4ec2ad7f8a7a" providerId="AD" clId="Web-{4CC596AE-1CD9-9216-6221-E8F13D69A06C}" dt="2023-03-26T20:00:07.675" v="155" actId="20577"/>
        <pc:sldMkLst>
          <pc:docMk/>
          <pc:sldMk cId="255995840" sldId="261"/>
        </pc:sldMkLst>
        <pc:spChg chg="mod">
          <ac:chgData name="Sigita Sejavičienė" userId="S::sigita.sejaviciene@esf.lt::40852a08-02d0-4310-930f-4ec2ad7f8a7a" providerId="AD" clId="Web-{4CC596AE-1CD9-9216-6221-E8F13D69A06C}" dt="2023-03-26T20:00:07.675" v="155" actId="20577"/>
          <ac:spMkLst>
            <pc:docMk/>
            <pc:sldMk cId="255995840" sldId="261"/>
            <ac:spMk id="3" creationId="{65D8C8CE-4D95-5342-8192-DF90D3E41DA5}"/>
          </ac:spMkLst>
        </pc:spChg>
      </pc:sldChg>
      <pc:sldChg chg="del">
        <pc:chgData name="Sigita Sejavičienė" userId="S::sigita.sejaviciene@esf.lt::40852a08-02d0-4310-930f-4ec2ad7f8a7a" providerId="AD" clId="Web-{4CC596AE-1CD9-9216-6221-E8F13D69A06C}" dt="2023-03-26T19:15:41.414" v="80"/>
        <pc:sldMkLst>
          <pc:docMk/>
          <pc:sldMk cId="1492943445" sldId="262"/>
        </pc:sldMkLst>
      </pc:sldChg>
      <pc:sldChg chg="modSp">
        <pc:chgData name="Sigita Sejavičienė" userId="S::sigita.sejaviciene@esf.lt::40852a08-02d0-4310-930f-4ec2ad7f8a7a" providerId="AD" clId="Web-{4CC596AE-1CD9-9216-6221-E8F13D69A06C}" dt="2023-03-26T20:05:55.082" v="161" actId="20577"/>
        <pc:sldMkLst>
          <pc:docMk/>
          <pc:sldMk cId="3328960043" sldId="270"/>
        </pc:sldMkLst>
        <pc:spChg chg="mod">
          <ac:chgData name="Sigita Sejavičienė" userId="S::sigita.sejaviciene@esf.lt::40852a08-02d0-4310-930f-4ec2ad7f8a7a" providerId="AD" clId="Web-{4CC596AE-1CD9-9216-6221-E8F13D69A06C}" dt="2023-03-26T20:05:55.082" v="161" actId="20577"/>
          <ac:spMkLst>
            <pc:docMk/>
            <pc:sldMk cId="3328960043" sldId="270"/>
            <ac:spMk id="3" creationId="{B5A31372-BBF2-904E-A494-EB5DA2075B92}"/>
          </ac:spMkLst>
        </pc:spChg>
      </pc:sldChg>
      <pc:sldChg chg="modSp">
        <pc:chgData name="Sigita Sejavičienė" userId="S::sigita.sejaviciene@esf.lt::40852a08-02d0-4310-930f-4ec2ad7f8a7a" providerId="AD" clId="Web-{4CC596AE-1CD9-9216-6221-E8F13D69A06C}" dt="2023-03-26T19:31:25.771" v="141" actId="1076"/>
        <pc:sldMkLst>
          <pc:docMk/>
          <pc:sldMk cId="322337706" sldId="272"/>
        </pc:sldMkLst>
        <pc:spChg chg="mod">
          <ac:chgData name="Sigita Sejavičienė" userId="S::sigita.sejaviciene@esf.lt::40852a08-02d0-4310-930f-4ec2ad7f8a7a" providerId="AD" clId="Web-{4CC596AE-1CD9-9216-6221-E8F13D69A06C}" dt="2023-03-26T19:03:31.637" v="1" actId="20577"/>
          <ac:spMkLst>
            <pc:docMk/>
            <pc:sldMk cId="322337706" sldId="272"/>
            <ac:spMk id="2" creationId="{82B9DB91-938A-534B-820F-8F86EF520E72}"/>
          </ac:spMkLst>
        </pc:spChg>
        <pc:spChg chg="mod">
          <ac:chgData name="Sigita Sejavičienė" userId="S::sigita.sejaviciene@esf.lt::40852a08-02d0-4310-930f-4ec2ad7f8a7a" providerId="AD" clId="Web-{4CC596AE-1CD9-9216-6221-E8F13D69A06C}" dt="2023-03-26T19:29:45.002" v="134" actId="20577"/>
          <ac:spMkLst>
            <pc:docMk/>
            <pc:sldMk cId="322337706" sldId="272"/>
            <ac:spMk id="4" creationId="{1BBD6EF5-ABE3-F240-9124-5E470B8054CD}"/>
          </ac:spMkLst>
        </pc:spChg>
        <pc:picChg chg="mod">
          <ac:chgData name="Sigita Sejavičienė" userId="S::sigita.sejaviciene@esf.lt::40852a08-02d0-4310-930f-4ec2ad7f8a7a" providerId="AD" clId="Web-{4CC596AE-1CD9-9216-6221-E8F13D69A06C}" dt="2023-03-26T19:31:25.771" v="141" actId="1076"/>
          <ac:picMkLst>
            <pc:docMk/>
            <pc:sldMk cId="322337706" sldId="272"/>
            <ac:picMk id="8" creationId="{C368FE40-980A-58B8-9EB2-F02FB28C0F6E}"/>
          </ac:picMkLst>
        </pc:picChg>
      </pc:sldChg>
      <pc:sldChg chg="addSp delSp modSp add replId">
        <pc:chgData name="Sigita Sejavičienė" userId="S::sigita.sejaviciene@esf.lt::40852a08-02d0-4310-930f-4ec2ad7f8a7a" providerId="AD" clId="Web-{4CC596AE-1CD9-9216-6221-E8F13D69A06C}" dt="2023-03-26T19:18:29.107" v="107" actId="20577"/>
        <pc:sldMkLst>
          <pc:docMk/>
          <pc:sldMk cId="2851558021" sldId="296"/>
        </pc:sldMkLst>
        <pc:spChg chg="del mod">
          <ac:chgData name="Sigita Sejavičienė" userId="S::sigita.sejaviciene@esf.lt::40852a08-02d0-4310-930f-4ec2ad7f8a7a" providerId="AD" clId="Web-{4CC596AE-1CD9-9216-6221-E8F13D69A06C}" dt="2023-03-26T19:06:03.892" v="7"/>
          <ac:spMkLst>
            <pc:docMk/>
            <pc:sldMk cId="2851558021" sldId="296"/>
            <ac:spMk id="4" creationId="{6E67CDCD-5234-EA48-8ECC-4B1C3FEE285B}"/>
          </ac:spMkLst>
        </pc:spChg>
        <pc:graphicFrameChg chg="add mod ord modGraphic">
          <ac:chgData name="Sigita Sejavičienė" userId="S::sigita.sejaviciene@esf.lt::40852a08-02d0-4310-930f-4ec2ad7f8a7a" providerId="AD" clId="Web-{4CC596AE-1CD9-9216-6221-E8F13D69A06C}" dt="2023-03-26T19:18:29.107" v="107" actId="20577"/>
          <ac:graphicFrameMkLst>
            <pc:docMk/>
            <pc:sldMk cId="2851558021" sldId="296"/>
            <ac:graphicFrameMk id="2" creationId="{71756E18-9549-DD5D-1842-2F79325E90FD}"/>
          </ac:graphicFrameMkLst>
        </pc:graphicFrameChg>
      </pc:sldChg>
      <pc:sldChg chg="addSp delSp modSp add replId">
        <pc:chgData name="Sigita Sejavičienė" userId="S::sigita.sejaviciene@esf.lt::40852a08-02d0-4310-930f-4ec2ad7f8a7a" providerId="AD" clId="Web-{4CC596AE-1CD9-9216-6221-E8F13D69A06C}" dt="2023-03-26T19:20:30.423" v="115" actId="14100"/>
        <pc:sldMkLst>
          <pc:docMk/>
          <pc:sldMk cId="1490269145" sldId="297"/>
        </pc:sldMkLst>
        <pc:spChg chg="del mod">
          <ac:chgData name="Sigita Sejavičienė" userId="S::sigita.sejaviciene@esf.lt::40852a08-02d0-4310-930f-4ec2ad7f8a7a" providerId="AD" clId="Web-{4CC596AE-1CD9-9216-6221-E8F13D69A06C}" dt="2023-03-26T19:12:25.361" v="48"/>
          <ac:spMkLst>
            <pc:docMk/>
            <pc:sldMk cId="1490269145" sldId="297"/>
            <ac:spMk id="4" creationId="{6E67CDCD-5234-EA48-8ECC-4B1C3FEE285B}"/>
          </ac:spMkLst>
        </pc:spChg>
        <pc:graphicFrameChg chg="add mod ord modGraphic">
          <ac:chgData name="Sigita Sejavičienė" userId="S::sigita.sejaviciene@esf.lt::40852a08-02d0-4310-930f-4ec2ad7f8a7a" providerId="AD" clId="Web-{4CC596AE-1CD9-9216-6221-E8F13D69A06C}" dt="2023-03-26T19:20:30.423" v="115" actId="14100"/>
          <ac:graphicFrameMkLst>
            <pc:docMk/>
            <pc:sldMk cId="1490269145" sldId="297"/>
            <ac:graphicFrameMk id="2" creationId="{839C3C13-79DB-A6B3-3BFA-56595979E2BC}"/>
          </ac:graphicFrameMkLst>
        </pc:graphicFrameChg>
      </pc:sldChg>
    </pc:docChg>
  </pc:docChgLst>
  <pc:docChgLst>
    <pc:chgData name="Judita Kmeliauskienė" userId="S::judita.kmeliauskiene@esf.lt::9c478aff-13ca-42b8-b352-6bf68e06b02a" providerId="AD" clId="Web-{499BEC3A-01BC-9A93-6F16-77125A93FF3B}"/>
    <pc:docChg chg="modSld">
      <pc:chgData name="Judita Kmeliauskienė" userId="S::judita.kmeliauskiene@esf.lt::9c478aff-13ca-42b8-b352-6bf68e06b02a" providerId="AD" clId="Web-{499BEC3A-01BC-9A93-6F16-77125A93FF3B}" dt="2023-03-29T07:23:55.682" v="34" actId="1076"/>
      <pc:docMkLst>
        <pc:docMk/>
      </pc:docMkLst>
      <pc:sldChg chg="modSp">
        <pc:chgData name="Judita Kmeliauskienė" userId="S::judita.kmeliauskiene@esf.lt::9c478aff-13ca-42b8-b352-6bf68e06b02a" providerId="AD" clId="Web-{499BEC3A-01BC-9A93-6F16-77125A93FF3B}" dt="2023-03-29T07:22:18.447" v="18" actId="14100"/>
        <pc:sldMkLst>
          <pc:docMk/>
          <pc:sldMk cId="1936959887" sldId="283"/>
        </pc:sldMkLst>
        <pc:spChg chg="mod">
          <ac:chgData name="Judita Kmeliauskienė" userId="S::judita.kmeliauskiene@esf.lt::9c478aff-13ca-42b8-b352-6bf68e06b02a" providerId="AD" clId="Web-{499BEC3A-01BC-9A93-6F16-77125A93FF3B}" dt="2023-03-29T07:22:18.447" v="18" actId="14100"/>
          <ac:spMkLst>
            <pc:docMk/>
            <pc:sldMk cId="1936959887" sldId="283"/>
            <ac:spMk id="3" creationId="{2AA44FC6-CCC6-D30D-F926-8E1BCFA994BA}"/>
          </ac:spMkLst>
        </pc:spChg>
      </pc:sldChg>
      <pc:sldChg chg="modSp">
        <pc:chgData name="Judita Kmeliauskienė" userId="S::judita.kmeliauskiene@esf.lt::9c478aff-13ca-42b8-b352-6bf68e06b02a" providerId="AD" clId="Web-{499BEC3A-01BC-9A93-6F16-77125A93FF3B}" dt="2023-03-29T06:38:29.840" v="17" actId="20577"/>
        <pc:sldMkLst>
          <pc:docMk/>
          <pc:sldMk cId="3794424147" sldId="284"/>
        </pc:sldMkLst>
        <pc:spChg chg="mod">
          <ac:chgData name="Judita Kmeliauskienė" userId="S::judita.kmeliauskiene@esf.lt::9c478aff-13ca-42b8-b352-6bf68e06b02a" providerId="AD" clId="Web-{499BEC3A-01BC-9A93-6F16-77125A93FF3B}" dt="2023-03-29T06:38:29.840" v="17" actId="20577"/>
          <ac:spMkLst>
            <pc:docMk/>
            <pc:sldMk cId="3794424147" sldId="284"/>
            <ac:spMk id="3" creationId="{377DB139-4389-DB40-8C60-B3F2E3C3D84F}"/>
          </ac:spMkLst>
        </pc:spChg>
      </pc:sldChg>
      <pc:sldChg chg="modSp">
        <pc:chgData name="Judita Kmeliauskienė" userId="S::judita.kmeliauskiene@esf.lt::9c478aff-13ca-42b8-b352-6bf68e06b02a" providerId="AD" clId="Web-{499BEC3A-01BC-9A93-6F16-77125A93FF3B}" dt="2023-03-29T07:23:55.682" v="34" actId="1076"/>
        <pc:sldMkLst>
          <pc:docMk/>
          <pc:sldMk cId="4205263532" sldId="291"/>
        </pc:sldMkLst>
        <pc:spChg chg="mod">
          <ac:chgData name="Judita Kmeliauskienė" userId="S::judita.kmeliauskiene@esf.lt::9c478aff-13ca-42b8-b352-6bf68e06b02a" providerId="AD" clId="Web-{499BEC3A-01BC-9A93-6F16-77125A93FF3B}" dt="2023-03-29T07:23:55.682" v="34" actId="1076"/>
          <ac:spMkLst>
            <pc:docMk/>
            <pc:sldMk cId="4205263532" sldId="291"/>
            <ac:spMk id="3" creationId="{B1CE7E3D-6FEF-8248-BDA0-84D84D6E698B}"/>
          </ac:spMkLst>
        </pc:spChg>
      </pc:sldChg>
    </pc:docChg>
  </pc:docChgLst>
  <pc:docChgLst>
    <pc:chgData name="Judita Kmeliauskienė" userId="S::judita.kmeliauskiene@esf.lt::9c478aff-13ca-42b8-b352-6bf68e06b02a" providerId="AD" clId="Web-{D64BA3C5-60FD-CD8B-9989-A349B27BAE26}"/>
    <pc:docChg chg="modSld">
      <pc:chgData name="Judita Kmeliauskienė" userId="S::judita.kmeliauskiene@esf.lt::9c478aff-13ca-42b8-b352-6bf68e06b02a" providerId="AD" clId="Web-{D64BA3C5-60FD-CD8B-9989-A349B27BAE26}" dt="2023-03-21T11:30:56.128" v="28" actId="1076"/>
      <pc:docMkLst>
        <pc:docMk/>
      </pc:docMkLst>
      <pc:sldChg chg="modSp">
        <pc:chgData name="Judita Kmeliauskienė" userId="S::judita.kmeliauskiene@esf.lt::9c478aff-13ca-42b8-b352-6bf68e06b02a" providerId="AD" clId="Web-{D64BA3C5-60FD-CD8B-9989-A349B27BAE26}" dt="2023-03-21T11:30:26.129" v="24" actId="20577"/>
        <pc:sldMkLst>
          <pc:docMk/>
          <pc:sldMk cId="2268457780" sldId="278"/>
        </pc:sldMkLst>
        <pc:spChg chg="mod">
          <ac:chgData name="Judita Kmeliauskienė" userId="S::judita.kmeliauskiene@esf.lt::9c478aff-13ca-42b8-b352-6bf68e06b02a" providerId="AD" clId="Web-{D64BA3C5-60FD-CD8B-9989-A349B27BAE26}" dt="2023-03-21T11:30:26.129" v="24" actId="20577"/>
          <ac:spMkLst>
            <pc:docMk/>
            <pc:sldMk cId="2268457780" sldId="278"/>
            <ac:spMk id="3" creationId="{379FA247-50FD-C0D9-A70B-40E078DD3F6D}"/>
          </ac:spMkLst>
        </pc:spChg>
      </pc:sldChg>
      <pc:sldChg chg="modSp">
        <pc:chgData name="Judita Kmeliauskienė" userId="S::judita.kmeliauskiene@esf.lt::9c478aff-13ca-42b8-b352-6bf68e06b02a" providerId="AD" clId="Web-{D64BA3C5-60FD-CD8B-9989-A349B27BAE26}" dt="2023-03-21T11:30:56.128" v="28" actId="1076"/>
        <pc:sldMkLst>
          <pc:docMk/>
          <pc:sldMk cId="2406659014" sldId="286"/>
        </pc:sldMkLst>
        <pc:spChg chg="mod">
          <ac:chgData name="Judita Kmeliauskienė" userId="S::judita.kmeliauskiene@esf.lt::9c478aff-13ca-42b8-b352-6bf68e06b02a" providerId="AD" clId="Web-{D64BA3C5-60FD-CD8B-9989-A349B27BAE26}" dt="2023-03-21T11:30:56.128" v="28" actId="1076"/>
          <ac:spMkLst>
            <pc:docMk/>
            <pc:sldMk cId="2406659014" sldId="286"/>
            <ac:spMk id="2" creationId="{8A54FA56-1930-A3E6-F804-C61AB2D67A2D}"/>
          </ac:spMkLst>
        </pc:spChg>
        <pc:spChg chg="mod">
          <ac:chgData name="Judita Kmeliauskienė" userId="S::judita.kmeliauskiene@esf.lt::9c478aff-13ca-42b8-b352-6bf68e06b02a" providerId="AD" clId="Web-{D64BA3C5-60FD-CD8B-9989-A349B27BAE26}" dt="2023-03-21T11:30:52.410" v="27" actId="1076"/>
          <ac:spMkLst>
            <pc:docMk/>
            <pc:sldMk cId="2406659014" sldId="286"/>
            <ac:spMk id="3" creationId="{BC0B5501-50D3-125A-122C-E35992A0468B}"/>
          </ac:spMkLst>
        </pc:spChg>
      </pc:sldChg>
    </pc:docChg>
  </pc:docChgLst>
  <pc:docChgLst>
    <pc:chgData name="Judita Kmeliauskienė" userId="S::judita.kmeliauskiene@esf.lt::9c478aff-13ca-42b8-b352-6bf68e06b02a" providerId="AD" clId="Web-{B289B455-327E-7798-B140-2C90B6A776FA}"/>
    <pc:docChg chg="modSld addMainMaster delMainMaster">
      <pc:chgData name="Judita Kmeliauskienė" userId="S::judita.kmeliauskiene@esf.lt::9c478aff-13ca-42b8-b352-6bf68e06b02a" providerId="AD" clId="Web-{B289B455-327E-7798-B140-2C90B6A776FA}" dt="2023-03-27T09:21:49.384" v="6" actId="20577"/>
      <pc:docMkLst>
        <pc:docMk/>
      </pc:docMkLst>
      <pc:sldChg chg="modSp mod modClrScheme chgLayout">
        <pc:chgData name="Judita Kmeliauskienė" userId="S::judita.kmeliauskiene@esf.lt::9c478aff-13ca-42b8-b352-6bf68e06b02a" providerId="AD" clId="Web-{B289B455-327E-7798-B140-2C90B6A776FA}" dt="2023-03-27T09:20:55.023" v="4"/>
        <pc:sldMkLst>
          <pc:docMk/>
          <pc:sldMk cId="3587981612" sldId="256"/>
        </pc:sldMkLst>
        <pc:spChg chg="mod ord">
          <ac:chgData name="Judita Kmeliauskienė" userId="S::judita.kmeliauskiene@esf.lt::9c478aff-13ca-42b8-b352-6bf68e06b02a" providerId="AD" clId="Web-{B289B455-327E-7798-B140-2C90B6A776FA}" dt="2023-03-27T09:20:55.023" v="4"/>
          <ac:spMkLst>
            <pc:docMk/>
            <pc:sldMk cId="3587981612" sldId="256"/>
            <ac:spMk id="2" creationId="{F17BCC28-7976-F94B-8247-C7C339576A9F}"/>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4105264502" sldId="258"/>
        </pc:sldMkLst>
        <pc:spChg chg="mod ord">
          <ac:chgData name="Judita Kmeliauskienė" userId="S::judita.kmeliauskiene@esf.lt::9c478aff-13ca-42b8-b352-6bf68e06b02a" providerId="AD" clId="Web-{B289B455-327E-7798-B140-2C90B6A776FA}" dt="2023-03-27T09:20:55.023" v="4"/>
          <ac:spMkLst>
            <pc:docMk/>
            <pc:sldMk cId="4105264502" sldId="258"/>
            <ac:spMk id="2" creationId="{E185C35D-E610-A84A-AC61-D6F835FCA22E}"/>
          </ac:spMkLst>
        </pc:spChg>
        <pc:spChg chg="mod ord">
          <ac:chgData name="Judita Kmeliauskienė" userId="S::judita.kmeliauskiene@esf.lt::9c478aff-13ca-42b8-b352-6bf68e06b02a" providerId="AD" clId="Web-{B289B455-327E-7798-B140-2C90B6A776FA}" dt="2023-03-27T09:20:55.023" v="4"/>
          <ac:spMkLst>
            <pc:docMk/>
            <pc:sldMk cId="4105264502" sldId="258"/>
            <ac:spMk id="8" creationId="{DA99A7C6-850C-E2AB-3D19-95DD84AB5A8C}"/>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1273504521" sldId="259"/>
        </pc:sldMkLst>
        <pc:spChg chg="mod ord">
          <ac:chgData name="Judita Kmeliauskienė" userId="S::judita.kmeliauskiene@esf.lt::9c478aff-13ca-42b8-b352-6bf68e06b02a" providerId="AD" clId="Web-{B289B455-327E-7798-B140-2C90B6A776FA}" dt="2023-03-27T09:20:55.023" v="4"/>
          <ac:spMkLst>
            <pc:docMk/>
            <pc:sldMk cId="1273504521" sldId="259"/>
            <ac:spMk id="3" creationId="{153B8032-40D6-154B-AEC0-589E7D1B25F9}"/>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789655089" sldId="260"/>
        </pc:sldMkLst>
        <pc:spChg chg="mod ord">
          <ac:chgData name="Judita Kmeliauskienė" userId="S::judita.kmeliauskiene@esf.lt::9c478aff-13ca-42b8-b352-6bf68e06b02a" providerId="AD" clId="Web-{B289B455-327E-7798-B140-2C90B6A776FA}" dt="2023-03-27T09:20:55.023" v="4"/>
          <ac:spMkLst>
            <pc:docMk/>
            <pc:sldMk cId="2789655089" sldId="260"/>
            <ac:spMk id="2" creationId="{8BD8D78E-815D-7943-A343-2B6C940CC7D4}"/>
          </ac:spMkLst>
        </pc:spChg>
        <pc:spChg chg="mod ord">
          <ac:chgData name="Judita Kmeliauskienė" userId="S::judita.kmeliauskiene@esf.lt::9c478aff-13ca-42b8-b352-6bf68e06b02a" providerId="AD" clId="Web-{B289B455-327E-7798-B140-2C90B6A776FA}" dt="2023-03-27T09:20:55.023" v="4"/>
          <ac:spMkLst>
            <pc:docMk/>
            <pc:sldMk cId="2789655089" sldId="260"/>
            <ac:spMk id="7" creationId="{2255FF5D-F7C7-5CB4-EAB4-86E0084AC612}"/>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55995840" sldId="261"/>
        </pc:sldMkLst>
        <pc:spChg chg="mod ord">
          <ac:chgData name="Judita Kmeliauskienė" userId="S::judita.kmeliauskiene@esf.lt::9c478aff-13ca-42b8-b352-6bf68e06b02a" providerId="AD" clId="Web-{B289B455-327E-7798-B140-2C90B6A776FA}" dt="2023-03-27T09:20:55.023" v="4"/>
          <ac:spMkLst>
            <pc:docMk/>
            <pc:sldMk cId="255995840" sldId="261"/>
            <ac:spMk id="2" creationId="{C210C132-FC6E-D24E-829A-40502B7A1DD0}"/>
          </ac:spMkLst>
        </pc:spChg>
        <pc:spChg chg="mod ord">
          <ac:chgData name="Judita Kmeliauskienė" userId="S::judita.kmeliauskiene@esf.lt::9c478aff-13ca-42b8-b352-6bf68e06b02a" providerId="AD" clId="Web-{B289B455-327E-7798-B140-2C90B6A776FA}" dt="2023-03-27T09:20:55.023" v="4"/>
          <ac:spMkLst>
            <pc:docMk/>
            <pc:sldMk cId="255995840" sldId="261"/>
            <ac:spMk id="3" creationId="{65D8C8CE-4D95-5342-8192-DF90D3E41DA5}"/>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4230500033" sldId="263"/>
        </pc:sldMkLst>
        <pc:spChg chg="mod ord">
          <ac:chgData name="Judita Kmeliauskienė" userId="S::judita.kmeliauskiene@esf.lt::9c478aff-13ca-42b8-b352-6bf68e06b02a" providerId="AD" clId="Web-{B289B455-327E-7798-B140-2C90B6A776FA}" dt="2023-03-27T09:20:55.023" v="4"/>
          <ac:spMkLst>
            <pc:docMk/>
            <pc:sldMk cId="4230500033" sldId="263"/>
            <ac:spMk id="2" creationId="{C752BDDA-6813-154E-BC35-40F0F1A01328}"/>
          </ac:spMkLst>
        </pc:spChg>
        <pc:graphicFrameChg chg="mod ord">
          <ac:chgData name="Judita Kmeliauskienė" userId="S::judita.kmeliauskiene@esf.lt::9c478aff-13ca-42b8-b352-6bf68e06b02a" providerId="AD" clId="Web-{B289B455-327E-7798-B140-2C90B6A776FA}" dt="2023-03-27T09:20:55.023" v="4"/>
          <ac:graphicFrameMkLst>
            <pc:docMk/>
            <pc:sldMk cId="4230500033" sldId="263"/>
            <ac:graphicFrameMk id="9" creationId="{65536BC4-27D6-DE43-D046-ACCF63E6150A}"/>
          </ac:graphicFrameMkLst>
        </pc:graphicFrameChg>
      </pc:sldChg>
      <pc:sldChg chg="modSp mod modClrScheme chgLayout">
        <pc:chgData name="Judita Kmeliauskienė" userId="S::judita.kmeliauskiene@esf.lt::9c478aff-13ca-42b8-b352-6bf68e06b02a" providerId="AD" clId="Web-{B289B455-327E-7798-B140-2C90B6A776FA}" dt="2023-03-27T09:20:55.023" v="4"/>
        <pc:sldMkLst>
          <pc:docMk/>
          <pc:sldMk cId="501230734" sldId="264"/>
        </pc:sldMkLst>
        <pc:spChg chg="mod ord">
          <ac:chgData name="Judita Kmeliauskienė" userId="S::judita.kmeliauskiene@esf.lt::9c478aff-13ca-42b8-b352-6bf68e06b02a" providerId="AD" clId="Web-{B289B455-327E-7798-B140-2C90B6A776FA}" dt="2023-03-27T09:20:55.023" v="4"/>
          <ac:spMkLst>
            <pc:docMk/>
            <pc:sldMk cId="501230734" sldId="264"/>
            <ac:spMk id="2" creationId="{685DAC29-80B2-F747-9CC4-8173CFACF646}"/>
          </ac:spMkLst>
        </pc:spChg>
        <pc:spChg chg="mod ord">
          <ac:chgData name="Judita Kmeliauskienė" userId="S::judita.kmeliauskiene@esf.lt::9c478aff-13ca-42b8-b352-6bf68e06b02a" providerId="AD" clId="Web-{B289B455-327E-7798-B140-2C90B6A776FA}" dt="2023-03-27T09:20:55.023" v="4"/>
          <ac:spMkLst>
            <pc:docMk/>
            <pc:sldMk cId="501230734" sldId="264"/>
            <ac:spMk id="3" creationId="{3634BAB0-E696-1146-9EC7-91845B2684E2}"/>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3982074330" sldId="268"/>
        </pc:sldMkLst>
        <pc:spChg chg="mod ord">
          <ac:chgData name="Judita Kmeliauskienė" userId="S::judita.kmeliauskiene@esf.lt::9c478aff-13ca-42b8-b352-6bf68e06b02a" providerId="AD" clId="Web-{B289B455-327E-7798-B140-2C90B6A776FA}" dt="2023-03-27T09:20:55.023" v="4"/>
          <ac:spMkLst>
            <pc:docMk/>
            <pc:sldMk cId="3982074330" sldId="268"/>
            <ac:spMk id="2" creationId="{9ECDC69E-A006-B643-A33D-FD024847781B}"/>
          </ac:spMkLst>
        </pc:spChg>
        <pc:spChg chg="mod ord">
          <ac:chgData name="Judita Kmeliauskienė" userId="S::judita.kmeliauskiene@esf.lt::9c478aff-13ca-42b8-b352-6bf68e06b02a" providerId="AD" clId="Web-{B289B455-327E-7798-B140-2C90B6A776FA}" dt="2023-03-27T09:20:55.023" v="4"/>
          <ac:spMkLst>
            <pc:docMk/>
            <pc:sldMk cId="3982074330" sldId="268"/>
            <ac:spMk id="3" creationId="{3FF8D787-98CC-D74D-B547-D7BEB8113509}"/>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1782941014" sldId="269"/>
        </pc:sldMkLst>
        <pc:spChg chg="mod ord">
          <ac:chgData name="Judita Kmeliauskienė" userId="S::judita.kmeliauskiene@esf.lt::9c478aff-13ca-42b8-b352-6bf68e06b02a" providerId="AD" clId="Web-{B289B455-327E-7798-B140-2C90B6A776FA}" dt="2023-03-27T09:20:55.023" v="4"/>
          <ac:spMkLst>
            <pc:docMk/>
            <pc:sldMk cId="1782941014" sldId="269"/>
            <ac:spMk id="2" creationId="{7548A9E0-F571-444F-BE70-653F1395BAAA}"/>
          </ac:spMkLst>
        </pc:spChg>
        <pc:spChg chg="mod ord">
          <ac:chgData name="Judita Kmeliauskienė" userId="S::judita.kmeliauskiene@esf.lt::9c478aff-13ca-42b8-b352-6bf68e06b02a" providerId="AD" clId="Web-{B289B455-327E-7798-B140-2C90B6A776FA}" dt="2023-03-27T09:20:55.023" v="4"/>
          <ac:spMkLst>
            <pc:docMk/>
            <pc:sldMk cId="1782941014" sldId="269"/>
            <ac:spMk id="3" creationId="{B587DB80-8C15-8E46-B40D-261BE899D056}"/>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3328960043" sldId="270"/>
        </pc:sldMkLst>
        <pc:spChg chg="mod ord">
          <ac:chgData name="Judita Kmeliauskienė" userId="S::judita.kmeliauskiene@esf.lt::9c478aff-13ca-42b8-b352-6bf68e06b02a" providerId="AD" clId="Web-{B289B455-327E-7798-B140-2C90B6A776FA}" dt="2023-03-27T09:20:55.023" v="4"/>
          <ac:spMkLst>
            <pc:docMk/>
            <pc:sldMk cId="3328960043" sldId="270"/>
            <ac:spMk id="2" creationId="{D25495E7-75F2-9842-905C-9AE09B3C7A72}"/>
          </ac:spMkLst>
        </pc:spChg>
        <pc:spChg chg="mod ord">
          <ac:chgData name="Judita Kmeliauskienė" userId="S::judita.kmeliauskiene@esf.lt::9c478aff-13ca-42b8-b352-6bf68e06b02a" providerId="AD" clId="Web-{B289B455-327E-7798-B140-2C90B6A776FA}" dt="2023-03-27T09:20:55.023" v="4"/>
          <ac:spMkLst>
            <pc:docMk/>
            <pc:sldMk cId="3328960043" sldId="270"/>
            <ac:spMk id="3" creationId="{B5A31372-BBF2-904E-A494-EB5DA2075B92}"/>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322337706" sldId="272"/>
        </pc:sldMkLst>
        <pc:spChg chg="mod ord">
          <ac:chgData name="Judita Kmeliauskienė" userId="S::judita.kmeliauskiene@esf.lt::9c478aff-13ca-42b8-b352-6bf68e06b02a" providerId="AD" clId="Web-{B289B455-327E-7798-B140-2C90B6A776FA}" dt="2023-03-27T09:20:55.023" v="4"/>
          <ac:spMkLst>
            <pc:docMk/>
            <pc:sldMk cId="322337706" sldId="272"/>
            <ac:spMk id="2" creationId="{82B9DB91-938A-534B-820F-8F86EF520E72}"/>
          </ac:spMkLst>
        </pc:spChg>
        <pc:spChg chg="mod ord">
          <ac:chgData name="Judita Kmeliauskienė" userId="S::judita.kmeliauskiene@esf.lt::9c478aff-13ca-42b8-b352-6bf68e06b02a" providerId="AD" clId="Web-{B289B455-327E-7798-B140-2C90B6A776FA}" dt="2023-03-27T09:20:55.023" v="4"/>
          <ac:spMkLst>
            <pc:docMk/>
            <pc:sldMk cId="322337706" sldId="272"/>
            <ac:spMk id="4" creationId="{1BBD6EF5-ABE3-F240-9124-5E470B8054CD}"/>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355714074" sldId="273"/>
        </pc:sldMkLst>
        <pc:spChg chg="mod ord">
          <ac:chgData name="Judita Kmeliauskienė" userId="S::judita.kmeliauskiene@esf.lt::9c478aff-13ca-42b8-b352-6bf68e06b02a" providerId="AD" clId="Web-{B289B455-327E-7798-B140-2C90B6A776FA}" dt="2023-03-27T09:20:55.023" v="4"/>
          <ac:spMkLst>
            <pc:docMk/>
            <pc:sldMk cId="2355714074" sldId="273"/>
            <ac:spMk id="2" creationId="{F17BCC28-7976-F94B-8247-C7C339576A9F}"/>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3976379616" sldId="274"/>
        </pc:sldMkLst>
        <pc:spChg chg="mod ord">
          <ac:chgData name="Judita Kmeliauskienė" userId="S::judita.kmeliauskiene@esf.lt::9c478aff-13ca-42b8-b352-6bf68e06b02a" providerId="AD" clId="Web-{B289B455-327E-7798-B140-2C90B6A776FA}" dt="2023-03-27T09:20:55.023" v="4"/>
          <ac:spMkLst>
            <pc:docMk/>
            <pc:sldMk cId="3976379616" sldId="274"/>
            <ac:spMk id="2" creationId="{756D995B-AEAE-0017-BDAF-82444C29A01F}"/>
          </ac:spMkLst>
        </pc:spChg>
        <pc:spChg chg="mod ord">
          <ac:chgData name="Judita Kmeliauskienė" userId="S::judita.kmeliauskiene@esf.lt::9c478aff-13ca-42b8-b352-6bf68e06b02a" providerId="AD" clId="Web-{B289B455-327E-7798-B140-2C90B6A776FA}" dt="2023-03-27T09:20:55.023" v="4"/>
          <ac:spMkLst>
            <pc:docMk/>
            <pc:sldMk cId="3976379616" sldId="274"/>
            <ac:spMk id="3" creationId="{85B62464-98EB-8FC6-F229-5ECA77FDDC88}"/>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677195142" sldId="275"/>
        </pc:sldMkLst>
        <pc:spChg chg="mod ord">
          <ac:chgData name="Judita Kmeliauskienė" userId="S::judita.kmeliauskiene@esf.lt::9c478aff-13ca-42b8-b352-6bf68e06b02a" providerId="AD" clId="Web-{B289B455-327E-7798-B140-2C90B6A776FA}" dt="2023-03-27T09:20:55.023" v="4"/>
          <ac:spMkLst>
            <pc:docMk/>
            <pc:sldMk cId="677195142" sldId="275"/>
            <ac:spMk id="2" creationId="{4AADEEDF-594C-0C32-C8C1-C6B3CCD18010}"/>
          </ac:spMkLst>
        </pc:spChg>
        <pc:graphicFrameChg chg="mod ord modGraphic">
          <ac:chgData name="Judita Kmeliauskienė" userId="S::judita.kmeliauskiene@esf.lt::9c478aff-13ca-42b8-b352-6bf68e06b02a" providerId="AD" clId="Web-{B289B455-327E-7798-B140-2C90B6A776FA}" dt="2023-03-27T09:20:55.023" v="4"/>
          <ac:graphicFrameMkLst>
            <pc:docMk/>
            <pc:sldMk cId="677195142" sldId="275"/>
            <ac:graphicFrameMk id="5" creationId="{28FF590F-A500-EB22-2F96-E0537AD168BC}"/>
          </ac:graphicFrameMkLst>
        </pc:graphicFrameChg>
      </pc:sldChg>
      <pc:sldChg chg="modSp mod modClrScheme chgLayout">
        <pc:chgData name="Judita Kmeliauskienė" userId="S::judita.kmeliauskiene@esf.lt::9c478aff-13ca-42b8-b352-6bf68e06b02a" providerId="AD" clId="Web-{B289B455-327E-7798-B140-2C90B6A776FA}" dt="2023-03-27T09:20:55.023" v="4"/>
        <pc:sldMkLst>
          <pc:docMk/>
          <pc:sldMk cId="3694913593" sldId="276"/>
        </pc:sldMkLst>
        <pc:spChg chg="mod ord">
          <ac:chgData name="Judita Kmeliauskienė" userId="S::judita.kmeliauskiene@esf.lt::9c478aff-13ca-42b8-b352-6bf68e06b02a" providerId="AD" clId="Web-{B289B455-327E-7798-B140-2C90B6A776FA}" dt="2023-03-27T09:20:55.023" v="4"/>
          <ac:spMkLst>
            <pc:docMk/>
            <pc:sldMk cId="3694913593" sldId="276"/>
            <ac:spMk id="2" creationId="{E6763E8C-EF64-8225-8032-D042B802761D}"/>
          </ac:spMkLst>
        </pc:spChg>
        <pc:graphicFrameChg chg="mod ord">
          <ac:chgData name="Judita Kmeliauskienė" userId="S::judita.kmeliauskiene@esf.lt::9c478aff-13ca-42b8-b352-6bf68e06b02a" providerId="AD" clId="Web-{B289B455-327E-7798-B140-2C90B6A776FA}" dt="2023-03-27T09:20:55.023" v="4"/>
          <ac:graphicFrameMkLst>
            <pc:docMk/>
            <pc:sldMk cId="3694913593" sldId="276"/>
            <ac:graphicFrameMk id="5" creationId="{1AA2882A-9D7B-4081-537E-F529FF06CDF9}"/>
          </ac:graphicFrameMkLst>
        </pc:graphicFrameChg>
      </pc:sldChg>
      <pc:sldChg chg="modSp mod modClrScheme chgLayout">
        <pc:chgData name="Judita Kmeliauskienė" userId="S::judita.kmeliauskiene@esf.lt::9c478aff-13ca-42b8-b352-6bf68e06b02a" providerId="AD" clId="Web-{B289B455-327E-7798-B140-2C90B6A776FA}" dt="2023-03-27T09:20:55.023" v="4"/>
        <pc:sldMkLst>
          <pc:docMk/>
          <pc:sldMk cId="3620526665" sldId="277"/>
        </pc:sldMkLst>
        <pc:spChg chg="mod ord">
          <ac:chgData name="Judita Kmeliauskienė" userId="S::judita.kmeliauskiene@esf.lt::9c478aff-13ca-42b8-b352-6bf68e06b02a" providerId="AD" clId="Web-{B289B455-327E-7798-B140-2C90B6A776FA}" dt="2023-03-27T09:20:55.023" v="4"/>
          <ac:spMkLst>
            <pc:docMk/>
            <pc:sldMk cId="3620526665" sldId="277"/>
            <ac:spMk id="2" creationId="{1DE83B85-FD74-9D14-5C32-83DCB067781A}"/>
          </ac:spMkLst>
        </pc:spChg>
        <pc:spChg chg="mod ord">
          <ac:chgData name="Judita Kmeliauskienė" userId="S::judita.kmeliauskiene@esf.lt::9c478aff-13ca-42b8-b352-6bf68e06b02a" providerId="AD" clId="Web-{B289B455-327E-7798-B140-2C90B6A776FA}" dt="2023-03-27T09:20:55.023" v="4"/>
          <ac:spMkLst>
            <pc:docMk/>
            <pc:sldMk cId="3620526665" sldId="277"/>
            <ac:spMk id="3" creationId="{09FAD2FF-B82E-BB10-FEB6-8F3C742DE700}"/>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268457780" sldId="278"/>
        </pc:sldMkLst>
        <pc:spChg chg="mod ord">
          <ac:chgData name="Judita Kmeliauskienė" userId="S::judita.kmeliauskiene@esf.lt::9c478aff-13ca-42b8-b352-6bf68e06b02a" providerId="AD" clId="Web-{B289B455-327E-7798-B140-2C90B6A776FA}" dt="2023-03-27T09:20:55.023" v="4"/>
          <ac:spMkLst>
            <pc:docMk/>
            <pc:sldMk cId="2268457780" sldId="278"/>
            <ac:spMk id="2" creationId="{E216E5CE-4B4B-CD41-FA93-ED3D00C59279}"/>
          </ac:spMkLst>
        </pc:spChg>
        <pc:spChg chg="mod ord">
          <ac:chgData name="Judita Kmeliauskienė" userId="S::judita.kmeliauskiene@esf.lt::9c478aff-13ca-42b8-b352-6bf68e06b02a" providerId="AD" clId="Web-{B289B455-327E-7798-B140-2C90B6A776FA}" dt="2023-03-27T09:20:55.023" v="4"/>
          <ac:spMkLst>
            <pc:docMk/>
            <pc:sldMk cId="2268457780" sldId="278"/>
            <ac:spMk id="3" creationId="{379FA247-50FD-C0D9-A70B-40E078DD3F6D}"/>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3724209549" sldId="279"/>
        </pc:sldMkLst>
        <pc:spChg chg="mod ord">
          <ac:chgData name="Judita Kmeliauskienė" userId="S::judita.kmeliauskiene@esf.lt::9c478aff-13ca-42b8-b352-6bf68e06b02a" providerId="AD" clId="Web-{B289B455-327E-7798-B140-2C90B6A776FA}" dt="2023-03-27T09:20:55.023" v="4"/>
          <ac:spMkLst>
            <pc:docMk/>
            <pc:sldMk cId="3724209549" sldId="279"/>
            <ac:spMk id="2" creationId="{4B3FEC5D-41EC-015C-5261-1DD90B1B962C}"/>
          </ac:spMkLst>
        </pc:spChg>
        <pc:spChg chg="mod ord">
          <ac:chgData name="Judita Kmeliauskienė" userId="S::judita.kmeliauskiene@esf.lt::9c478aff-13ca-42b8-b352-6bf68e06b02a" providerId="AD" clId="Web-{B289B455-327E-7798-B140-2C90B6A776FA}" dt="2023-03-27T09:20:55.023" v="4"/>
          <ac:spMkLst>
            <pc:docMk/>
            <pc:sldMk cId="3724209549" sldId="279"/>
            <ac:spMk id="3" creationId="{C335AB19-CAC9-16FA-9398-3C022DD29586}"/>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673684373" sldId="280"/>
        </pc:sldMkLst>
        <pc:spChg chg="mod ord">
          <ac:chgData name="Judita Kmeliauskienė" userId="S::judita.kmeliauskiene@esf.lt::9c478aff-13ca-42b8-b352-6bf68e06b02a" providerId="AD" clId="Web-{B289B455-327E-7798-B140-2C90B6A776FA}" dt="2023-03-27T09:20:55.023" v="4"/>
          <ac:spMkLst>
            <pc:docMk/>
            <pc:sldMk cId="2673684373" sldId="280"/>
            <ac:spMk id="2" creationId="{FCD00641-F21A-94B7-A80B-EE3408D60306}"/>
          </ac:spMkLst>
        </pc:spChg>
        <pc:spChg chg="mod ord">
          <ac:chgData name="Judita Kmeliauskienė" userId="S::judita.kmeliauskiene@esf.lt::9c478aff-13ca-42b8-b352-6bf68e06b02a" providerId="AD" clId="Web-{B289B455-327E-7798-B140-2C90B6A776FA}" dt="2023-03-27T09:20:55.023" v="4"/>
          <ac:spMkLst>
            <pc:docMk/>
            <pc:sldMk cId="2673684373" sldId="280"/>
            <ac:spMk id="3" creationId="{C128D6AA-FE89-9E59-E0EC-2AE9120C9F79}"/>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688034615" sldId="281"/>
        </pc:sldMkLst>
        <pc:spChg chg="mod ord">
          <ac:chgData name="Judita Kmeliauskienė" userId="S::judita.kmeliauskiene@esf.lt::9c478aff-13ca-42b8-b352-6bf68e06b02a" providerId="AD" clId="Web-{B289B455-327E-7798-B140-2C90B6A776FA}" dt="2023-03-27T09:20:55.023" v="4"/>
          <ac:spMkLst>
            <pc:docMk/>
            <pc:sldMk cId="688034615" sldId="281"/>
            <ac:spMk id="2" creationId="{95FECC4D-3388-5F02-B430-64E653B49554}"/>
          </ac:spMkLst>
        </pc:spChg>
        <pc:spChg chg="mod ord">
          <ac:chgData name="Judita Kmeliauskienė" userId="S::judita.kmeliauskiene@esf.lt::9c478aff-13ca-42b8-b352-6bf68e06b02a" providerId="AD" clId="Web-{B289B455-327E-7798-B140-2C90B6A776FA}" dt="2023-03-27T09:20:55.023" v="4"/>
          <ac:spMkLst>
            <pc:docMk/>
            <pc:sldMk cId="688034615" sldId="281"/>
            <ac:spMk id="3" creationId="{3FC72759-6146-3C89-6CBD-A04673F82402}"/>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228623811" sldId="282"/>
        </pc:sldMkLst>
        <pc:spChg chg="mod ord">
          <ac:chgData name="Judita Kmeliauskienė" userId="S::judita.kmeliauskiene@esf.lt::9c478aff-13ca-42b8-b352-6bf68e06b02a" providerId="AD" clId="Web-{B289B455-327E-7798-B140-2C90B6A776FA}" dt="2023-03-27T09:20:55.023" v="4"/>
          <ac:spMkLst>
            <pc:docMk/>
            <pc:sldMk cId="2228623811" sldId="282"/>
            <ac:spMk id="2" creationId="{605B7677-5BC6-9FE4-E4B9-F34767535BF5}"/>
          </ac:spMkLst>
        </pc:spChg>
        <pc:spChg chg="mod ord">
          <ac:chgData name="Judita Kmeliauskienė" userId="S::judita.kmeliauskiene@esf.lt::9c478aff-13ca-42b8-b352-6bf68e06b02a" providerId="AD" clId="Web-{B289B455-327E-7798-B140-2C90B6A776FA}" dt="2023-03-27T09:20:55.023" v="4"/>
          <ac:spMkLst>
            <pc:docMk/>
            <pc:sldMk cId="2228623811" sldId="282"/>
            <ac:spMk id="3" creationId="{146D504A-6EB0-FB92-2D1A-3258B94BFA32}"/>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1936959887" sldId="283"/>
        </pc:sldMkLst>
        <pc:spChg chg="mod ord">
          <ac:chgData name="Judita Kmeliauskienė" userId="S::judita.kmeliauskiene@esf.lt::9c478aff-13ca-42b8-b352-6bf68e06b02a" providerId="AD" clId="Web-{B289B455-327E-7798-B140-2C90B6A776FA}" dt="2023-03-27T09:20:55.023" v="4"/>
          <ac:spMkLst>
            <pc:docMk/>
            <pc:sldMk cId="1936959887" sldId="283"/>
            <ac:spMk id="2" creationId="{D770D486-4734-5234-2097-C026CCC5D29D}"/>
          </ac:spMkLst>
        </pc:spChg>
        <pc:spChg chg="mod ord">
          <ac:chgData name="Judita Kmeliauskienė" userId="S::judita.kmeliauskiene@esf.lt::9c478aff-13ca-42b8-b352-6bf68e06b02a" providerId="AD" clId="Web-{B289B455-327E-7798-B140-2C90B6A776FA}" dt="2023-03-27T09:20:55.023" v="4"/>
          <ac:spMkLst>
            <pc:docMk/>
            <pc:sldMk cId="1936959887" sldId="283"/>
            <ac:spMk id="3" creationId="{2AA44FC6-CCC6-D30D-F926-8E1BCFA994BA}"/>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3794424147" sldId="284"/>
        </pc:sldMkLst>
        <pc:spChg chg="mod ord">
          <ac:chgData name="Judita Kmeliauskienė" userId="S::judita.kmeliauskiene@esf.lt::9c478aff-13ca-42b8-b352-6bf68e06b02a" providerId="AD" clId="Web-{B289B455-327E-7798-B140-2C90B6A776FA}" dt="2023-03-27T09:20:55.023" v="4"/>
          <ac:spMkLst>
            <pc:docMk/>
            <pc:sldMk cId="3794424147" sldId="284"/>
            <ac:spMk id="2" creationId="{777DB08D-5106-C197-5F7F-00599D2C99F1}"/>
          </ac:spMkLst>
        </pc:spChg>
        <pc:spChg chg="mod ord">
          <ac:chgData name="Judita Kmeliauskienė" userId="S::judita.kmeliauskiene@esf.lt::9c478aff-13ca-42b8-b352-6bf68e06b02a" providerId="AD" clId="Web-{B289B455-327E-7798-B140-2C90B6A776FA}" dt="2023-03-27T09:20:55.023" v="4"/>
          <ac:spMkLst>
            <pc:docMk/>
            <pc:sldMk cId="3794424147" sldId="284"/>
            <ac:spMk id="3" creationId="{377DB139-4389-DB40-8C60-B3F2E3C3D84F}"/>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399297871" sldId="285"/>
        </pc:sldMkLst>
        <pc:spChg chg="mod ord">
          <ac:chgData name="Judita Kmeliauskienė" userId="S::judita.kmeliauskiene@esf.lt::9c478aff-13ca-42b8-b352-6bf68e06b02a" providerId="AD" clId="Web-{B289B455-327E-7798-B140-2C90B6A776FA}" dt="2023-03-27T09:20:55.023" v="4"/>
          <ac:spMkLst>
            <pc:docMk/>
            <pc:sldMk cId="2399297871" sldId="285"/>
            <ac:spMk id="2" creationId="{7AA0BCF0-2DD8-4F29-67BB-ADC2AF408683}"/>
          </ac:spMkLst>
        </pc:spChg>
        <pc:spChg chg="mod ord">
          <ac:chgData name="Judita Kmeliauskienė" userId="S::judita.kmeliauskiene@esf.lt::9c478aff-13ca-42b8-b352-6bf68e06b02a" providerId="AD" clId="Web-{B289B455-327E-7798-B140-2C90B6A776FA}" dt="2023-03-27T09:20:55.023" v="4"/>
          <ac:spMkLst>
            <pc:docMk/>
            <pc:sldMk cId="2399297871" sldId="285"/>
            <ac:spMk id="3" creationId="{95C4F6FE-6C4B-0405-1F3A-022FE20D80B1}"/>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406659014" sldId="286"/>
        </pc:sldMkLst>
        <pc:spChg chg="mod ord">
          <ac:chgData name="Judita Kmeliauskienė" userId="S::judita.kmeliauskiene@esf.lt::9c478aff-13ca-42b8-b352-6bf68e06b02a" providerId="AD" clId="Web-{B289B455-327E-7798-B140-2C90B6A776FA}" dt="2023-03-27T09:20:55.023" v="4"/>
          <ac:spMkLst>
            <pc:docMk/>
            <pc:sldMk cId="2406659014" sldId="286"/>
            <ac:spMk id="2" creationId="{8A54FA56-1930-A3E6-F804-C61AB2D67A2D}"/>
          </ac:spMkLst>
        </pc:spChg>
        <pc:spChg chg="mod ord">
          <ac:chgData name="Judita Kmeliauskienė" userId="S::judita.kmeliauskiene@esf.lt::9c478aff-13ca-42b8-b352-6bf68e06b02a" providerId="AD" clId="Web-{B289B455-327E-7798-B140-2C90B6A776FA}" dt="2023-03-27T09:20:55.023" v="4"/>
          <ac:spMkLst>
            <pc:docMk/>
            <pc:sldMk cId="2406659014" sldId="286"/>
            <ac:spMk id="3" creationId="{BC0B5501-50D3-125A-122C-E35992A0468B}"/>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3603395250" sldId="287"/>
        </pc:sldMkLst>
        <pc:spChg chg="mod ord">
          <ac:chgData name="Judita Kmeliauskienė" userId="S::judita.kmeliauskiene@esf.lt::9c478aff-13ca-42b8-b352-6bf68e06b02a" providerId="AD" clId="Web-{B289B455-327E-7798-B140-2C90B6A776FA}" dt="2023-03-27T09:20:55.023" v="4"/>
          <ac:spMkLst>
            <pc:docMk/>
            <pc:sldMk cId="3603395250" sldId="287"/>
            <ac:spMk id="2" creationId="{5FE8A160-67F5-E113-F495-E37626DD11CE}"/>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1081464053" sldId="288"/>
        </pc:sldMkLst>
        <pc:spChg chg="mod ord">
          <ac:chgData name="Judita Kmeliauskienė" userId="S::judita.kmeliauskiene@esf.lt::9c478aff-13ca-42b8-b352-6bf68e06b02a" providerId="AD" clId="Web-{B289B455-327E-7798-B140-2C90B6A776FA}" dt="2023-03-27T09:20:55.023" v="4"/>
          <ac:spMkLst>
            <pc:docMk/>
            <pc:sldMk cId="1081464053" sldId="288"/>
            <ac:spMk id="2" creationId="{6795C016-0F60-4B6A-58FB-BE65C58829BB}"/>
          </ac:spMkLst>
        </pc:spChg>
        <pc:spChg chg="mod ord">
          <ac:chgData name="Judita Kmeliauskienė" userId="S::judita.kmeliauskiene@esf.lt::9c478aff-13ca-42b8-b352-6bf68e06b02a" providerId="AD" clId="Web-{B289B455-327E-7798-B140-2C90B6A776FA}" dt="2023-03-27T09:20:55.023" v="4"/>
          <ac:spMkLst>
            <pc:docMk/>
            <pc:sldMk cId="1081464053" sldId="288"/>
            <ac:spMk id="3" creationId="{13C96E3D-6A1A-2E59-FB01-AEB355DF939A}"/>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606789077" sldId="289"/>
        </pc:sldMkLst>
        <pc:spChg chg="mod ord">
          <ac:chgData name="Judita Kmeliauskienė" userId="S::judita.kmeliauskiene@esf.lt::9c478aff-13ca-42b8-b352-6bf68e06b02a" providerId="AD" clId="Web-{B289B455-327E-7798-B140-2C90B6A776FA}" dt="2023-03-27T09:20:55.023" v="4"/>
          <ac:spMkLst>
            <pc:docMk/>
            <pc:sldMk cId="2606789077" sldId="289"/>
            <ac:spMk id="2" creationId="{00E71800-2BCF-66F2-D3A0-017B53419B53}"/>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26204522" sldId="290"/>
        </pc:sldMkLst>
        <pc:spChg chg="mod ord">
          <ac:chgData name="Judita Kmeliauskienė" userId="S::judita.kmeliauskiene@esf.lt::9c478aff-13ca-42b8-b352-6bf68e06b02a" providerId="AD" clId="Web-{B289B455-327E-7798-B140-2C90B6A776FA}" dt="2023-03-27T09:20:55.023" v="4"/>
          <ac:spMkLst>
            <pc:docMk/>
            <pc:sldMk cId="226204522" sldId="290"/>
            <ac:spMk id="2" creationId="{97F1EE78-AD72-2DC4-F598-111D80FD9B97}"/>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4205263532" sldId="291"/>
        </pc:sldMkLst>
        <pc:spChg chg="mod ord">
          <ac:chgData name="Judita Kmeliauskienė" userId="S::judita.kmeliauskiene@esf.lt::9c478aff-13ca-42b8-b352-6bf68e06b02a" providerId="AD" clId="Web-{B289B455-327E-7798-B140-2C90B6A776FA}" dt="2023-03-27T09:20:55.023" v="4"/>
          <ac:spMkLst>
            <pc:docMk/>
            <pc:sldMk cId="4205263532" sldId="291"/>
            <ac:spMk id="2" creationId="{D4416A63-2C92-AEB0-FC92-D3AC70DF11F6}"/>
          </ac:spMkLst>
        </pc:spChg>
        <pc:spChg chg="mod ord">
          <ac:chgData name="Judita Kmeliauskienė" userId="S::judita.kmeliauskiene@esf.lt::9c478aff-13ca-42b8-b352-6bf68e06b02a" providerId="AD" clId="Web-{B289B455-327E-7798-B140-2C90B6A776FA}" dt="2023-03-27T09:20:55.023" v="4"/>
          <ac:spMkLst>
            <pc:docMk/>
            <pc:sldMk cId="4205263532" sldId="291"/>
            <ac:spMk id="3" creationId="{B1CE7E3D-6FEF-8248-BDA0-84D84D6E698B}"/>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1662489584" sldId="292"/>
        </pc:sldMkLst>
        <pc:spChg chg="mod ord">
          <ac:chgData name="Judita Kmeliauskienė" userId="S::judita.kmeliauskiene@esf.lt::9c478aff-13ca-42b8-b352-6bf68e06b02a" providerId="AD" clId="Web-{B289B455-327E-7798-B140-2C90B6A776FA}" dt="2023-03-27T09:20:55.023" v="4"/>
          <ac:spMkLst>
            <pc:docMk/>
            <pc:sldMk cId="1662489584" sldId="292"/>
            <ac:spMk id="2" creationId="{05980D6C-2292-3817-4F28-CFC1301A3CF3}"/>
          </ac:spMkLst>
        </pc:spChg>
        <pc:spChg chg="mod ord">
          <ac:chgData name="Judita Kmeliauskienė" userId="S::judita.kmeliauskiene@esf.lt::9c478aff-13ca-42b8-b352-6bf68e06b02a" providerId="AD" clId="Web-{B289B455-327E-7798-B140-2C90B6A776FA}" dt="2023-03-27T09:20:55.023" v="4"/>
          <ac:spMkLst>
            <pc:docMk/>
            <pc:sldMk cId="1662489584" sldId="292"/>
            <ac:spMk id="3" creationId="{A4E75B04-7FA2-0CEB-F2CC-6D19ADD3FE95}"/>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27689715" sldId="293"/>
        </pc:sldMkLst>
        <pc:spChg chg="mod ord">
          <ac:chgData name="Judita Kmeliauskienė" userId="S::judita.kmeliauskiene@esf.lt::9c478aff-13ca-42b8-b352-6bf68e06b02a" providerId="AD" clId="Web-{B289B455-327E-7798-B140-2C90B6A776FA}" dt="2023-03-27T09:20:55.023" v="4"/>
          <ac:spMkLst>
            <pc:docMk/>
            <pc:sldMk cId="27689715" sldId="293"/>
            <ac:spMk id="2" creationId="{C9B3A855-66CC-AB1B-4D11-082BDB3E3121}"/>
          </ac:spMkLst>
        </pc:spChg>
        <pc:spChg chg="mod ord">
          <ac:chgData name="Judita Kmeliauskienė" userId="S::judita.kmeliauskiene@esf.lt::9c478aff-13ca-42b8-b352-6bf68e06b02a" providerId="AD" clId="Web-{B289B455-327E-7798-B140-2C90B6A776FA}" dt="2023-03-27T09:20:55.023" v="4"/>
          <ac:spMkLst>
            <pc:docMk/>
            <pc:sldMk cId="27689715" sldId="293"/>
            <ac:spMk id="3" creationId="{70961FDC-5843-0E2E-C23B-A2E1106A5FEC}"/>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4119941277" sldId="294"/>
        </pc:sldMkLst>
        <pc:spChg chg="mod ord">
          <ac:chgData name="Judita Kmeliauskienė" userId="S::judita.kmeliauskiene@esf.lt::9c478aff-13ca-42b8-b352-6bf68e06b02a" providerId="AD" clId="Web-{B289B455-327E-7798-B140-2C90B6A776FA}" dt="2023-03-27T09:20:55.023" v="4"/>
          <ac:spMkLst>
            <pc:docMk/>
            <pc:sldMk cId="4119941277" sldId="294"/>
            <ac:spMk id="2" creationId="{B9719537-AC19-AA61-2711-DEA2612AD8D9}"/>
          </ac:spMkLst>
        </pc:spChg>
        <pc:spChg chg="mod ord">
          <ac:chgData name="Judita Kmeliauskienė" userId="S::judita.kmeliauskiene@esf.lt::9c478aff-13ca-42b8-b352-6bf68e06b02a" providerId="AD" clId="Web-{B289B455-327E-7798-B140-2C90B6A776FA}" dt="2023-03-27T09:20:55.023" v="4"/>
          <ac:spMkLst>
            <pc:docMk/>
            <pc:sldMk cId="4119941277" sldId="294"/>
            <ac:spMk id="3" creationId="{60BBCAC9-93D8-8DE4-0CC1-BC000A409D70}"/>
          </ac:spMkLst>
        </pc:spChg>
      </pc:sldChg>
      <pc:sldChg chg="modSp mod modClrScheme chgLayout">
        <pc:chgData name="Judita Kmeliauskienė" userId="S::judita.kmeliauskiene@esf.lt::9c478aff-13ca-42b8-b352-6bf68e06b02a" providerId="AD" clId="Web-{B289B455-327E-7798-B140-2C90B6A776FA}" dt="2023-03-27T09:20:55.023" v="4"/>
        <pc:sldMkLst>
          <pc:docMk/>
          <pc:sldMk cId="695226715" sldId="295"/>
        </pc:sldMkLst>
        <pc:spChg chg="mod ord">
          <ac:chgData name="Judita Kmeliauskienė" userId="S::judita.kmeliauskiene@esf.lt::9c478aff-13ca-42b8-b352-6bf68e06b02a" providerId="AD" clId="Web-{B289B455-327E-7798-B140-2C90B6A776FA}" dt="2023-03-27T09:20:55.023" v="4"/>
          <ac:spMkLst>
            <pc:docMk/>
            <pc:sldMk cId="695226715" sldId="295"/>
            <ac:spMk id="2" creationId="{A8831001-B410-D283-1053-C10E0A75D625}"/>
          </ac:spMkLst>
        </pc:spChg>
        <pc:spChg chg="mod ord">
          <ac:chgData name="Judita Kmeliauskienė" userId="S::judita.kmeliauskiene@esf.lt::9c478aff-13ca-42b8-b352-6bf68e06b02a" providerId="AD" clId="Web-{B289B455-327E-7798-B140-2C90B6A776FA}" dt="2023-03-27T09:20:55.023" v="4"/>
          <ac:spMkLst>
            <pc:docMk/>
            <pc:sldMk cId="695226715" sldId="295"/>
            <ac:spMk id="3" creationId="{2B8C7364-51F1-2150-7206-98A8466AF922}"/>
          </ac:spMkLst>
        </pc:spChg>
      </pc:sldChg>
      <pc:sldChg chg="modSp mod modClrScheme chgLayout">
        <pc:chgData name="Judita Kmeliauskienė" userId="S::judita.kmeliauskiene@esf.lt::9c478aff-13ca-42b8-b352-6bf68e06b02a" providerId="AD" clId="Web-{B289B455-327E-7798-B140-2C90B6A776FA}" dt="2023-03-27T09:21:49.384" v="6" actId="20577"/>
        <pc:sldMkLst>
          <pc:docMk/>
          <pc:sldMk cId="2851558021" sldId="296"/>
        </pc:sldMkLst>
        <pc:spChg chg="mod ord">
          <ac:chgData name="Judita Kmeliauskienė" userId="S::judita.kmeliauskiene@esf.lt::9c478aff-13ca-42b8-b352-6bf68e06b02a" providerId="AD" clId="Web-{B289B455-327E-7798-B140-2C90B6A776FA}" dt="2023-03-27T09:20:55.023" v="4"/>
          <ac:spMkLst>
            <pc:docMk/>
            <pc:sldMk cId="2851558021" sldId="296"/>
            <ac:spMk id="3" creationId="{1B5AF541-DBA0-E947-AEB6-9033BD0F8074}"/>
          </ac:spMkLst>
        </pc:spChg>
        <pc:graphicFrameChg chg="mod ord modGraphic">
          <ac:chgData name="Judita Kmeliauskienė" userId="S::judita.kmeliauskiene@esf.lt::9c478aff-13ca-42b8-b352-6bf68e06b02a" providerId="AD" clId="Web-{B289B455-327E-7798-B140-2C90B6A776FA}" dt="2023-03-27T09:21:49.384" v="6" actId="20577"/>
          <ac:graphicFrameMkLst>
            <pc:docMk/>
            <pc:sldMk cId="2851558021" sldId="296"/>
            <ac:graphicFrameMk id="2" creationId="{71756E18-9549-DD5D-1842-2F79325E90FD}"/>
          </ac:graphicFrameMkLst>
        </pc:graphicFrameChg>
      </pc:sldChg>
      <pc:sldChg chg="modSp mod setBg modClrScheme chgLayout">
        <pc:chgData name="Judita Kmeliauskienė" userId="S::judita.kmeliauskiene@esf.lt::9c478aff-13ca-42b8-b352-6bf68e06b02a" providerId="AD" clId="Web-{B289B455-327E-7798-B140-2C90B6A776FA}" dt="2023-03-27T09:21:41.040" v="5" actId="20577"/>
        <pc:sldMkLst>
          <pc:docMk/>
          <pc:sldMk cId="1490269145" sldId="297"/>
        </pc:sldMkLst>
        <pc:spChg chg="mod ord">
          <ac:chgData name="Judita Kmeliauskienė" userId="S::judita.kmeliauskiene@esf.lt::9c478aff-13ca-42b8-b352-6bf68e06b02a" providerId="AD" clId="Web-{B289B455-327E-7798-B140-2C90B6A776FA}" dt="2023-03-27T09:20:55.023" v="4"/>
          <ac:spMkLst>
            <pc:docMk/>
            <pc:sldMk cId="1490269145" sldId="297"/>
            <ac:spMk id="3" creationId="{1B5AF541-DBA0-E947-AEB6-9033BD0F8074}"/>
          </ac:spMkLst>
        </pc:spChg>
        <pc:graphicFrameChg chg="mod ord modGraphic">
          <ac:chgData name="Judita Kmeliauskienė" userId="S::judita.kmeliauskiene@esf.lt::9c478aff-13ca-42b8-b352-6bf68e06b02a" providerId="AD" clId="Web-{B289B455-327E-7798-B140-2C90B6A776FA}" dt="2023-03-27T09:21:41.040" v="5" actId="20577"/>
          <ac:graphicFrameMkLst>
            <pc:docMk/>
            <pc:sldMk cId="1490269145" sldId="297"/>
            <ac:graphicFrameMk id="2" creationId="{839C3C13-79DB-A6B3-3BFA-56595979E2BC}"/>
          </ac:graphicFrameMkLst>
        </pc:graphicFrameChg>
      </pc:sldChg>
      <pc:sldMasterChg chg="del delSldLayout">
        <pc:chgData name="Judita Kmeliauskienė" userId="S::judita.kmeliauskiene@esf.lt::9c478aff-13ca-42b8-b352-6bf68e06b02a" providerId="AD" clId="Web-{B289B455-327E-7798-B140-2C90B6A776FA}" dt="2023-03-27T09:19:26.162" v="1"/>
        <pc:sldMasterMkLst>
          <pc:docMk/>
          <pc:sldMasterMk cId="349480668" sldId="2147483694"/>
        </pc:sldMasterMkLst>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338801692" sldId="2147483695"/>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3635313019" sldId="2147483696"/>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2160388501" sldId="2147483697"/>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720654967" sldId="2147483698"/>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117161766" sldId="2147483699"/>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043926132" sldId="2147483700"/>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437353626" sldId="2147483701"/>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331758511" sldId="2147483702"/>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3608906270" sldId="2147483703"/>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2900810208" sldId="2147483704"/>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2632848349" sldId="2147483705"/>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931454822" sldId="2147483706"/>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2956365371" sldId="2147483707"/>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4080322991" sldId="2147483708"/>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948411652" sldId="2147483709"/>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43582640" sldId="2147483710"/>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3488866421" sldId="2147483711"/>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3134758062" sldId="2147483712"/>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732026243" sldId="2147483713"/>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2947924697" sldId="2147483714"/>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1794338499" sldId="2147483715"/>
          </pc:sldLayoutMkLst>
        </pc:sldLayoutChg>
        <pc:sldLayoutChg chg="del">
          <pc:chgData name="Judita Kmeliauskienė" userId="S::judita.kmeliauskiene@esf.lt::9c478aff-13ca-42b8-b352-6bf68e06b02a" providerId="AD" clId="Web-{B289B455-327E-7798-B140-2C90B6A776FA}" dt="2023-03-27T09:19:26.162" v="1"/>
          <pc:sldLayoutMkLst>
            <pc:docMk/>
            <pc:sldMasterMk cId="349480668" sldId="2147483694"/>
            <pc:sldLayoutMk cId="3804178529" sldId="2147483716"/>
          </pc:sldLayoutMkLst>
        </pc:sldLayoutChg>
      </pc:sldMasterChg>
      <pc:sldMasterChg chg="add del addSldLayout delSldLayout modSldLayout">
        <pc:chgData name="Judita Kmeliauskienė" userId="S::judita.kmeliauskiene@esf.lt::9c478aff-13ca-42b8-b352-6bf68e06b02a" providerId="AD" clId="Web-{B289B455-327E-7798-B140-2C90B6A776FA}" dt="2023-03-27T09:20:55.023" v="4"/>
        <pc:sldMasterMkLst>
          <pc:docMk/>
          <pc:sldMasterMk cId="1335688719" sldId="2147483717"/>
        </pc:sldMasterMkLst>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1004355112" sldId="2147483718"/>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3975883547" sldId="2147483719"/>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4246836048" sldId="2147483720"/>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324194775" sldId="2147483721"/>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2065175796" sldId="2147483722"/>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4010832117" sldId="2147483723"/>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3286368568" sldId="2147483724"/>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1238030435" sldId="2147483725"/>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1863721910" sldId="2147483726"/>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520594211" sldId="2147483727"/>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149403065" sldId="2147483728"/>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716549129" sldId="2147483729"/>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3732097817" sldId="2147483730"/>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4067398121" sldId="2147483731"/>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2120993311" sldId="2147483732"/>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2728807741" sldId="2147483733"/>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1852184117" sldId="2147483734"/>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297276945" sldId="2147483735"/>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3686416979" sldId="2147483736"/>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1287635312" sldId="2147483737"/>
          </pc:sldLayoutMkLst>
        </pc:sldLayoutChg>
        <pc:sldLayoutChg chg="add del mod replId">
          <pc:chgData name="Judita Kmeliauskienė" userId="S::judita.kmeliauskiene@esf.lt::9c478aff-13ca-42b8-b352-6bf68e06b02a" providerId="AD" clId="Web-{B289B455-327E-7798-B140-2C90B6A776FA}" dt="2023-03-27T09:20:55.023" v="4"/>
          <pc:sldLayoutMkLst>
            <pc:docMk/>
            <pc:sldMasterMk cId="1335688719" sldId="2147483717"/>
            <pc:sldLayoutMk cId="528211778" sldId="2147483738"/>
          </pc:sldLayoutMkLst>
        </pc:sldLayoutChg>
      </pc:sldMasterChg>
      <pc:sldMasterChg chg="add addSldLayout modSldLayout">
        <pc:chgData name="Judita Kmeliauskienė" userId="S::judita.kmeliauskiene@esf.lt::9c478aff-13ca-42b8-b352-6bf68e06b02a" providerId="AD" clId="Web-{B289B455-327E-7798-B140-2C90B6A776FA}" dt="2023-03-27T09:20:55.023" v="4"/>
        <pc:sldMasterMkLst>
          <pc:docMk/>
          <pc:sldMasterMk cId="328690713" sldId="2147483739"/>
        </pc:sldMasterMkLst>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63017694" sldId="2147483740"/>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3162195551" sldId="2147483741"/>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3777902459" sldId="2147483742"/>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231535878" sldId="2147483743"/>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149616327" sldId="2147483744"/>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3482980487" sldId="2147483745"/>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3993270569" sldId="2147483746"/>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2033981368" sldId="2147483747"/>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3559557017" sldId="2147483748"/>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871807755" sldId="2147483749"/>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2081222262" sldId="2147483750"/>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285084460" sldId="2147483751"/>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3813000116" sldId="2147483752"/>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2611236891" sldId="2147483753"/>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4149714515" sldId="2147483754"/>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912889916" sldId="2147483755"/>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196302312" sldId="2147483756"/>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3498559104" sldId="2147483757"/>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892965264" sldId="2147483758"/>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1156770799" sldId="2147483759"/>
          </pc:sldLayoutMkLst>
        </pc:sldLayoutChg>
        <pc:sldLayoutChg chg="add mod replId">
          <pc:chgData name="Judita Kmeliauskienė" userId="S::judita.kmeliauskiene@esf.lt::9c478aff-13ca-42b8-b352-6bf68e06b02a" providerId="AD" clId="Web-{B289B455-327E-7798-B140-2C90B6A776FA}" dt="2023-03-27T09:20:55.023" v="4"/>
          <pc:sldLayoutMkLst>
            <pc:docMk/>
            <pc:sldMasterMk cId="328690713" sldId="2147483739"/>
            <pc:sldLayoutMk cId="1287167214" sldId="2147483760"/>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1B91B-57AE-414E-9B22-D3BB245C722B}"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en-US"/>
        </a:p>
      </dgm:t>
    </dgm:pt>
    <dgm:pt modelId="{39A1D857-5FB2-4EC9-A9A9-CDAD1A31CC01}">
      <dgm:prSet phldrT="[Text]" phldr="0"/>
      <dgm:spPr/>
      <dgm:t>
        <a:bodyPr/>
        <a:lstStyle/>
        <a:p>
          <a:pPr rtl="0"/>
          <a:r>
            <a:rPr lang="lt-LT">
              <a:latin typeface="Arial"/>
              <a:cs typeface="Arial"/>
            </a:rPr>
            <a:t>Padidinti profesinio mokymo patrauklumą</a:t>
          </a:r>
        </a:p>
      </dgm:t>
    </dgm:pt>
    <dgm:pt modelId="{E0775987-431F-40E1-B3E1-3EDB89214A17}" type="parTrans" cxnId="{706A8FB4-9159-4DBB-933C-A8B971CBED62}">
      <dgm:prSet/>
      <dgm:spPr/>
      <dgm:t>
        <a:bodyPr/>
        <a:lstStyle/>
        <a:p>
          <a:endParaRPr lang="en-US"/>
        </a:p>
      </dgm:t>
    </dgm:pt>
    <dgm:pt modelId="{E9CE9925-DA1F-4045-9975-48F4CA0FEBC3}" type="sibTrans" cxnId="{706A8FB4-9159-4DBB-933C-A8B971CBED62}">
      <dgm:prSet/>
      <dgm:spPr/>
      <dgm:t>
        <a:bodyPr/>
        <a:lstStyle/>
        <a:p>
          <a:endParaRPr lang="en-US"/>
        </a:p>
      </dgm:t>
    </dgm:pt>
    <dgm:pt modelId="{20D3497D-E5C5-4446-BAE1-6B9382E70089}">
      <dgm:prSet phldrT="[Text]" phldr="0"/>
      <dgm:spPr/>
      <dgm:t>
        <a:bodyPr/>
        <a:lstStyle/>
        <a:p>
          <a:pPr rtl="0"/>
          <a:r>
            <a:rPr lang="lt-LT">
              <a:latin typeface="Arial"/>
              <a:cs typeface="Arial"/>
            </a:rPr>
            <a:t>Padidinti atitiktį darbo rinkos poreikiams</a:t>
          </a:r>
        </a:p>
      </dgm:t>
    </dgm:pt>
    <dgm:pt modelId="{7D6B4C3C-2D86-4358-A346-123016A2377C}" type="parTrans" cxnId="{30786339-339D-4516-A975-86F6A152699D}">
      <dgm:prSet/>
      <dgm:spPr/>
      <dgm:t>
        <a:bodyPr/>
        <a:lstStyle/>
        <a:p>
          <a:endParaRPr lang="en-US"/>
        </a:p>
      </dgm:t>
    </dgm:pt>
    <dgm:pt modelId="{F0669B0C-D9D5-43EE-AD3E-53316BA6478B}" type="sibTrans" cxnId="{30786339-339D-4516-A975-86F6A152699D}">
      <dgm:prSet/>
      <dgm:spPr/>
      <dgm:t>
        <a:bodyPr/>
        <a:lstStyle/>
        <a:p>
          <a:endParaRPr lang="en-US"/>
        </a:p>
      </dgm:t>
    </dgm:pt>
    <dgm:pt modelId="{FA70CF9A-4B68-4DAD-BE93-B52FBCA69C7B}">
      <dgm:prSet phldrT="[Text]" phldr="0"/>
      <dgm:spPr/>
      <dgm:t>
        <a:bodyPr/>
        <a:lstStyle/>
        <a:p>
          <a:pPr rtl="0"/>
          <a:r>
            <a:rPr lang="lt-LT">
              <a:latin typeface="Arial"/>
              <a:cs typeface="Arial"/>
            </a:rPr>
            <a:t>Paskatinti profesinių mokyklų mokinius mokytis pameistrystės forma</a:t>
          </a:r>
        </a:p>
      </dgm:t>
    </dgm:pt>
    <dgm:pt modelId="{781A1FD7-7BD9-4E66-8AAD-104247B5721F}" type="parTrans" cxnId="{2FDBFEEB-24A5-4A5D-90FF-5487B71AE23C}">
      <dgm:prSet/>
      <dgm:spPr/>
      <dgm:t>
        <a:bodyPr/>
        <a:lstStyle/>
        <a:p>
          <a:endParaRPr lang="en-US"/>
        </a:p>
      </dgm:t>
    </dgm:pt>
    <dgm:pt modelId="{0E8C68F8-5493-4866-A8F6-609A4E1DDCA5}" type="sibTrans" cxnId="{2FDBFEEB-24A5-4A5D-90FF-5487B71AE23C}">
      <dgm:prSet/>
      <dgm:spPr/>
      <dgm:t>
        <a:bodyPr/>
        <a:lstStyle/>
        <a:p>
          <a:endParaRPr lang="en-US"/>
        </a:p>
      </dgm:t>
    </dgm:pt>
    <dgm:pt modelId="{2FBDCB5A-D29C-4768-9EA0-6D9293C053B8}" type="pres">
      <dgm:prSet presAssocID="{99C1B91B-57AE-414E-9B22-D3BB245C722B}" presName="Name0" presStyleCnt="0">
        <dgm:presLayoutVars>
          <dgm:dir/>
          <dgm:resizeHandles val="exact"/>
        </dgm:presLayoutVars>
      </dgm:prSet>
      <dgm:spPr/>
    </dgm:pt>
    <dgm:pt modelId="{2FEEA9C1-4BE2-4C1A-9EA4-76CC75536C53}" type="pres">
      <dgm:prSet presAssocID="{39A1D857-5FB2-4EC9-A9A9-CDAD1A31CC01}" presName="node" presStyleLbl="node1" presStyleIdx="0" presStyleCnt="3">
        <dgm:presLayoutVars>
          <dgm:bulletEnabled val="1"/>
        </dgm:presLayoutVars>
      </dgm:prSet>
      <dgm:spPr/>
    </dgm:pt>
    <dgm:pt modelId="{1FDE3F04-28D7-48F9-9CF9-FFE90CF153DE}" type="pres">
      <dgm:prSet presAssocID="{E9CE9925-DA1F-4045-9975-48F4CA0FEBC3}" presName="sibTrans" presStyleLbl="sibTrans2D1" presStyleIdx="0" presStyleCnt="3"/>
      <dgm:spPr/>
    </dgm:pt>
    <dgm:pt modelId="{098D16FE-5349-4735-B632-002B8747E6AC}" type="pres">
      <dgm:prSet presAssocID="{E9CE9925-DA1F-4045-9975-48F4CA0FEBC3}" presName="connectorText" presStyleLbl="sibTrans2D1" presStyleIdx="0" presStyleCnt="3"/>
      <dgm:spPr/>
    </dgm:pt>
    <dgm:pt modelId="{EB6EA295-B787-4212-AEB1-C05728AC84E4}" type="pres">
      <dgm:prSet presAssocID="{20D3497D-E5C5-4446-BAE1-6B9382E70089}" presName="node" presStyleLbl="node1" presStyleIdx="1" presStyleCnt="3">
        <dgm:presLayoutVars>
          <dgm:bulletEnabled val="1"/>
        </dgm:presLayoutVars>
      </dgm:prSet>
      <dgm:spPr/>
    </dgm:pt>
    <dgm:pt modelId="{C472D473-B17A-4150-B4AE-360FB3C6E81F}" type="pres">
      <dgm:prSet presAssocID="{F0669B0C-D9D5-43EE-AD3E-53316BA6478B}" presName="sibTrans" presStyleLbl="sibTrans2D1" presStyleIdx="1" presStyleCnt="3"/>
      <dgm:spPr/>
    </dgm:pt>
    <dgm:pt modelId="{4540795F-B23B-4E7B-AA05-2D61B5E2622D}" type="pres">
      <dgm:prSet presAssocID="{F0669B0C-D9D5-43EE-AD3E-53316BA6478B}" presName="connectorText" presStyleLbl="sibTrans2D1" presStyleIdx="1" presStyleCnt="3"/>
      <dgm:spPr/>
    </dgm:pt>
    <dgm:pt modelId="{C35C3B23-9625-4F26-B480-D05E5437907B}" type="pres">
      <dgm:prSet presAssocID="{FA70CF9A-4B68-4DAD-BE93-B52FBCA69C7B}" presName="node" presStyleLbl="node1" presStyleIdx="2" presStyleCnt="3">
        <dgm:presLayoutVars>
          <dgm:bulletEnabled val="1"/>
        </dgm:presLayoutVars>
      </dgm:prSet>
      <dgm:spPr/>
    </dgm:pt>
    <dgm:pt modelId="{969AF1B6-2ABA-41C0-BA2C-360313C439AD}" type="pres">
      <dgm:prSet presAssocID="{0E8C68F8-5493-4866-A8F6-609A4E1DDCA5}" presName="sibTrans" presStyleLbl="sibTrans2D1" presStyleIdx="2" presStyleCnt="3"/>
      <dgm:spPr/>
    </dgm:pt>
    <dgm:pt modelId="{9A3F1D80-F003-48D6-8C59-15ADA97741A5}" type="pres">
      <dgm:prSet presAssocID="{0E8C68F8-5493-4866-A8F6-609A4E1DDCA5}" presName="connectorText" presStyleLbl="sibTrans2D1" presStyleIdx="2" presStyleCnt="3"/>
      <dgm:spPr/>
    </dgm:pt>
  </dgm:ptLst>
  <dgm:cxnLst>
    <dgm:cxn modelId="{C06D7619-6DA5-4886-8440-3668BC875E73}" type="presOf" srcId="{0E8C68F8-5493-4866-A8F6-609A4E1DDCA5}" destId="{9A3F1D80-F003-48D6-8C59-15ADA97741A5}" srcOrd="1" destOrd="0" presId="urn:microsoft.com/office/officeart/2005/8/layout/cycle7"/>
    <dgm:cxn modelId="{30786339-339D-4516-A975-86F6A152699D}" srcId="{99C1B91B-57AE-414E-9B22-D3BB245C722B}" destId="{20D3497D-E5C5-4446-BAE1-6B9382E70089}" srcOrd="1" destOrd="0" parTransId="{7D6B4C3C-2D86-4358-A346-123016A2377C}" sibTransId="{F0669B0C-D9D5-43EE-AD3E-53316BA6478B}"/>
    <dgm:cxn modelId="{13497065-DE24-43A9-B52C-85B6F2ECF4EB}" type="presOf" srcId="{20D3497D-E5C5-4446-BAE1-6B9382E70089}" destId="{EB6EA295-B787-4212-AEB1-C05728AC84E4}" srcOrd="0" destOrd="0" presId="urn:microsoft.com/office/officeart/2005/8/layout/cycle7"/>
    <dgm:cxn modelId="{FB1E6746-1516-4C25-9EDB-BE23A7878CFB}" type="presOf" srcId="{E9CE9925-DA1F-4045-9975-48F4CA0FEBC3}" destId="{1FDE3F04-28D7-48F9-9CF9-FFE90CF153DE}" srcOrd="0" destOrd="0" presId="urn:microsoft.com/office/officeart/2005/8/layout/cycle7"/>
    <dgm:cxn modelId="{F29BAF76-EE20-49C8-A8F2-355CB8B9FDFB}" type="presOf" srcId="{0E8C68F8-5493-4866-A8F6-609A4E1DDCA5}" destId="{969AF1B6-2ABA-41C0-BA2C-360313C439AD}" srcOrd="0" destOrd="0" presId="urn:microsoft.com/office/officeart/2005/8/layout/cycle7"/>
    <dgm:cxn modelId="{CA8F1959-9139-4BC3-9D39-FCE56A7ED2AC}" type="presOf" srcId="{E9CE9925-DA1F-4045-9975-48F4CA0FEBC3}" destId="{098D16FE-5349-4735-B632-002B8747E6AC}" srcOrd="1" destOrd="0" presId="urn:microsoft.com/office/officeart/2005/8/layout/cycle7"/>
    <dgm:cxn modelId="{5133248E-23C2-428A-A9AF-6D8943A5D209}" type="presOf" srcId="{39A1D857-5FB2-4EC9-A9A9-CDAD1A31CC01}" destId="{2FEEA9C1-4BE2-4C1A-9EA4-76CC75536C53}" srcOrd="0" destOrd="0" presId="urn:microsoft.com/office/officeart/2005/8/layout/cycle7"/>
    <dgm:cxn modelId="{4533E9A8-06EA-445B-9316-13ED75D49ABB}" type="presOf" srcId="{F0669B0C-D9D5-43EE-AD3E-53316BA6478B}" destId="{4540795F-B23B-4E7B-AA05-2D61B5E2622D}" srcOrd="1" destOrd="0" presId="urn:microsoft.com/office/officeart/2005/8/layout/cycle7"/>
    <dgm:cxn modelId="{706A8FB4-9159-4DBB-933C-A8B971CBED62}" srcId="{99C1B91B-57AE-414E-9B22-D3BB245C722B}" destId="{39A1D857-5FB2-4EC9-A9A9-CDAD1A31CC01}" srcOrd="0" destOrd="0" parTransId="{E0775987-431F-40E1-B3E1-3EDB89214A17}" sibTransId="{E9CE9925-DA1F-4045-9975-48F4CA0FEBC3}"/>
    <dgm:cxn modelId="{195DA7C2-AB67-4D1C-8B88-027B0DD5DD98}" type="presOf" srcId="{99C1B91B-57AE-414E-9B22-D3BB245C722B}" destId="{2FBDCB5A-D29C-4768-9EA0-6D9293C053B8}" srcOrd="0" destOrd="0" presId="urn:microsoft.com/office/officeart/2005/8/layout/cycle7"/>
    <dgm:cxn modelId="{6144DEDE-0108-4B6C-AAC4-1CCFC7C1F997}" type="presOf" srcId="{F0669B0C-D9D5-43EE-AD3E-53316BA6478B}" destId="{C472D473-B17A-4150-B4AE-360FB3C6E81F}" srcOrd="0" destOrd="0" presId="urn:microsoft.com/office/officeart/2005/8/layout/cycle7"/>
    <dgm:cxn modelId="{2FDBFEEB-24A5-4A5D-90FF-5487B71AE23C}" srcId="{99C1B91B-57AE-414E-9B22-D3BB245C722B}" destId="{FA70CF9A-4B68-4DAD-BE93-B52FBCA69C7B}" srcOrd="2" destOrd="0" parTransId="{781A1FD7-7BD9-4E66-8AAD-104247B5721F}" sibTransId="{0E8C68F8-5493-4866-A8F6-609A4E1DDCA5}"/>
    <dgm:cxn modelId="{92A234F9-8885-400C-8F0D-833B229C01D3}" type="presOf" srcId="{FA70CF9A-4B68-4DAD-BE93-B52FBCA69C7B}" destId="{C35C3B23-9625-4F26-B480-D05E5437907B}" srcOrd="0" destOrd="0" presId="urn:microsoft.com/office/officeart/2005/8/layout/cycle7"/>
    <dgm:cxn modelId="{FC9D4518-591E-45B0-99C6-2F3A2EA6252E}" type="presParOf" srcId="{2FBDCB5A-D29C-4768-9EA0-6D9293C053B8}" destId="{2FEEA9C1-4BE2-4C1A-9EA4-76CC75536C53}" srcOrd="0" destOrd="0" presId="urn:microsoft.com/office/officeart/2005/8/layout/cycle7"/>
    <dgm:cxn modelId="{1D5F519D-A275-492F-BA05-F829EA321015}" type="presParOf" srcId="{2FBDCB5A-D29C-4768-9EA0-6D9293C053B8}" destId="{1FDE3F04-28D7-48F9-9CF9-FFE90CF153DE}" srcOrd="1" destOrd="0" presId="urn:microsoft.com/office/officeart/2005/8/layout/cycle7"/>
    <dgm:cxn modelId="{2B549634-5159-463A-947D-3B02116E245C}" type="presParOf" srcId="{1FDE3F04-28D7-48F9-9CF9-FFE90CF153DE}" destId="{098D16FE-5349-4735-B632-002B8747E6AC}" srcOrd="0" destOrd="0" presId="urn:microsoft.com/office/officeart/2005/8/layout/cycle7"/>
    <dgm:cxn modelId="{2CAD9C7B-98AB-418A-8A95-237E2CD7804C}" type="presParOf" srcId="{2FBDCB5A-D29C-4768-9EA0-6D9293C053B8}" destId="{EB6EA295-B787-4212-AEB1-C05728AC84E4}" srcOrd="2" destOrd="0" presId="urn:microsoft.com/office/officeart/2005/8/layout/cycle7"/>
    <dgm:cxn modelId="{09D43855-59FF-4A49-8145-C2181DFF2CAD}" type="presParOf" srcId="{2FBDCB5A-D29C-4768-9EA0-6D9293C053B8}" destId="{C472D473-B17A-4150-B4AE-360FB3C6E81F}" srcOrd="3" destOrd="0" presId="urn:microsoft.com/office/officeart/2005/8/layout/cycle7"/>
    <dgm:cxn modelId="{7D641515-8FE5-4A03-A30B-089E8BA1C544}" type="presParOf" srcId="{C472D473-B17A-4150-B4AE-360FB3C6E81F}" destId="{4540795F-B23B-4E7B-AA05-2D61B5E2622D}" srcOrd="0" destOrd="0" presId="urn:microsoft.com/office/officeart/2005/8/layout/cycle7"/>
    <dgm:cxn modelId="{6E5F84AE-71D3-469E-8BB2-744750D83032}" type="presParOf" srcId="{2FBDCB5A-D29C-4768-9EA0-6D9293C053B8}" destId="{C35C3B23-9625-4F26-B480-D05E5437907B}" srcOrd="4" destOrd="0" presId="urn:microsoft.com/office/officeart/2005/8/layout/cycle7"/>
    <dgm:cxn modelId="{FD02CC04-2993-4D24-BCE4-00A6EC5EA789}" type="presParOf" srcId="{2FBDCB5A-D29C-4768-9EA0-6D9293C053B8}" destId="{969AF1B6-2ABA-41C0-BA2C-360313C439AD}" srcOrd="5" destOrd="0" presId="urn:microsoft.com/office/officeart/2005/8/layout/cycle7"/>
    <dgm:cxn modelId="{0601282F-F6C6-4BDC-B244-480304985407}" type="presParOf" srcId="{969AF1B6-2ABA-41C0-BA2C-360313C439AD}" destId="{9A3F1D80-F003-48D6-8C59-15ADA97741A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ACD4B-9133-48E3-A128-8A65DA5E65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A72E56-A2BC-4F88-AE35-6DD2346E04BC}">
      <dgm:prSet phldrT="[Text]" phldr="0"/>
      <dgm:spPr/>
      <dgm:t>
        <a:bodyPr/>
        <a:lstStyle/>
        <a:p>
          <a:r>
            <a:rPr lang="en-US">
              <a:latin typeface="Arial"/>
              <a:cs typeface="Arial"/>
            </a:rPr>
            <a:t>3866 </a:t>
          </a:r>
          <a:r>
            <a:rPr lang="en-US" err="1">
              <a:latin typeface="Arial"/>
              <a:cs typeface="Arial"/>
            </a:rPr>
            <a:t>pameistrystės</a:t>
          </a:r>
          <a:endParaRPr lang="en-US">
            <a:latin typeface="Arial"/>
            <a:cs typeface="Arial"/>
          </a:endParaRPr>
        </a:p>
      </dgm:t>
    </dgm:pt>
    <dgm:pt modelId="{48A3A6DB-9310-473C-B73B-33713FDF00C6}" type="parTrans" cxnId="{738EC17A-C59E-45C8-A9A9-C8E94614069D}">
      <dgm:prSet/>
      <dgm:spPr/>
      <dgm:t>
        <a:bodyPr/>
        <a:lstStyle/>
        <a:p>
          <a:endParaRPr lang="en-US"/>
        </a:p>
      </dgm:t>
    </dgm:pt>
    <dgm:pt modelId="{5F3868BA-CDC3-4E32-ABAE-F5413FB920A0}" type="sibTrans" cxnId="{738EC17A-C59E-45C8-A9A9-C8E94614069D}">
      <dgm:prSet/>
      <dgm:spPr/>
      <dgm:t>
        <a:bodyPr/>
        <a:lstStyle/>
        <a:p>
          <a:endParaRPr lang="en-US"/>
        </a:p>
      </dgm:t>
    </dgm:pt>
    <dgm:pt modelId="{7483CC01-9C47-46C2-A5DF-BF5971A65583}">
      <dgm:prSet phldrT="[Text]" phldr="0"/>
      <dgm:spPr/>
      <dgm:t>
        <a:bodyPr/>
        <a:lstStyle/>
        <a:p>
          <a:pPr rtl="0"/>
          <a:r>
            <a:rPr lang="en-US">
              <a:latin typeface="Arial"/>
              <a:cs typeface="Arial"/>
            </a:rPr>
            <a:t> 1</a:t>
          </a:r>
          <a:r>
            <a:rPr lang="lt-LT">
              <a:latin typeface="Arial"/>
              <a:cs typeface="Arial"/>
            </a:rPr>
            <a:t>9 104 960,21 Eur</a:t>
          </a:r>
          <a:endParaRPr lang="en-US">
            <a:latin typeface="Arial"/>
            <a:cs typeface="Arial"/>
          </a:endParaRPr>
        </a:p>
      </dgm:t>
    </dgm:pt>
    <dgm:pt modelId="{D7EF67C2-16C3-4D7A-B027-3337FE58EBA1}" type="parTrans" cxnId="{7730BC2C-CCC0-496D-B244-F88F66762106}">
      <dgm:prSet/>
      <dgm:spPr/>
      <dgm:t>
        <a:bodyPr/>
        <a:lstStyle/>
        <a:p>
          <a:endParaRPr lang="en-US"/>
        </a:p>
      </dgm:t>
    </dgm:pt>
    <dgm:pt modelId="{FD2838C2-1CE4-40ED-AC7A-7E7556F18A36}" type="sibTrans" cxnId="{7730BC2C-CCC0-496D-B244-F88F66762106}">
      <dgm:prSet/>
      <dgm:spPr/>
      <dgm:t>
        <a:bodyPr/>
        <a:lstStyle/>
        <a:p>
          <a:endParaRPr lang="en-US"/>
        </a:p>
      </dgm:t>
    </dgm:pt>
    <dgm:pt modelId="{A3612FDE-795F-4D0C-86B2-DD275755DA25}">
      <dgm:prSet phldr="0"/>
      <dgm:spPr/>
      <dgm:t>
        <a:bodyPr/>
        <a:lstStyle/>
        <a:p>
          <a:pPr rtl="0"/>
          <a:r>
            <a:rPr lang="en-US">
              <a:latin typeface="Arial"/>
              <a:cs typeface="Arial"/>
            </a:rPr>
            <a:t> Nuo 2022-01-01 </a:t>
          </a:r>
          <a:r>
            <a:rPr lang="en-US" err="1">
              <a:latin typeface="Arial"/>
              <a:cs typeface="Arial"/>
            </a:rPr>
            <a:t>iki</a:t>
          </a:r>
          <a:r>
            <a:rPr lang="en-US">
              <a:latin typeface="Arial"/>
              <a:cs typeface="Arial"/>
            </a:rPr>
            <a:t> 2026-04-30</a:t>
          </a:r>
        </a:p>
      </dgm:t>
    </dgm:pt>
    <dgm:pt modelId="{A1ED5EE6-FC9C-4471-BE30-153E9D3721FB}" type="parTrans" cxnId="{2021DD70-0E3F-46A6-95F3-E920D5CDA801}">
      <dgm:prSet/>
      <dgm:spPr/>
    </dgm:pt>
    <dgm:pt modelId="{D59A203F-7815-4590-8E31-FEFE545C4027}" type="sibTrans" cxnId="{2021DD70-0E3F-46A6-95F3-E920D5CDA801}">
      <dgm:prSet/>
      <dgm:spPr/>
    </dgm:pt>
    <dgm:pt modelId="{0B615D79-D9B1-46D0-A08E-28E7C98E9347}" type="pres">
      <dgm:prSet presAssocID="{839ACD4B-9133-48E3-A128-8A65DA5E6596}" presName="linear" presStyleCnt="0">
        <dgm:presLayoutVars>
          <dgm:dir/>
          <dgm:animLvl val="lvl"/>
          <dgm:resizeHandles val="exact"/>
        </dgm:presLayoutVars>
      </dgm:prSet>
      <dgm:spPr/>
    </dgm:pt>
    <dgm:pt modelId="{F653B1A1-D856-4B9E-B7B0-B7AB24B4DE93}" type="pres">
      <dgm:prSet presAssocID="{A3612FDE-795F-4D0C-86B2-DD275755DA25}" presName="parentLin" presStyleCnt="0"/>
      <dgm:spPr/>
    </dgm:pt>
    <dgm:pt modelId="{DAE6CDD0-29AA-4F40-8198-81A08E9D8605}" type="pres">
      <dgm:prSet presAssocID="{A3612FDE-795F-4D0C-86B2-DD275755DA25}" presName="parentLeftMargin" presStyleLbl="node1" presStyleIdx="0" presStyleCnt="3"/>
      <dgm:spPr/>
    </dgm:pt>
    <dgm:pt modelId="{B35E014C-42E9-4FF3-995D-6C05DD739E01}" type="pres">
      <dgm:prSet presAssocID="{A3612FDE-795F-4D0C-86B2-DD275755DA25}" presName="parentText" presStyleLbl="node1" presStyleIdx="0" presStyleCnt="3">
        <dgm:presLayoutVars>
          <dgm:chMax val="0"/>
          <dgm:bulletEnabled val="1"/>
        </dgm:presLayoutVars>
      </dgm:prSet>
      <dgm:spPr/>
    </dgm:pt>
    <dgm:pt modelId="{6EEA60F3-EA02-49C8-86D7-FC5246B60516}" type="pres">
      <dgm:prSet presAssocID="{A3612FDE-795F-4D0C-86B2-DD275755DA25}" presName="negativeSpace" presStyleCnt="0"/>
      <dgm:spPr/>
    </dgm:pt>
    <dgm:pt modelId="{295A5A6A-6679-42CD-B894-10602A85CB03}" type="pres">
      <dgm:prSet presAssocID="{A3612FDE-795F-4D0C-86B2-DD275755DA25}" presName="childText" presStyleLbl="conFgAcc1" presStyleIdx="0" presStyleCnt="3">
        <dgm:presLayoutVars>
          <dgm:bulletEnabled val="1"/>
        </dgm:presLayoutVars>
      </dgm:prSet>
      <dgm:spPr/>
    </dgm:pt>
    <dgm:pt modelId="{83F3AFA8-0789-4E36-B17D-0EBD1850D76D}" type="pres">
      <dgm:prSet presAssocID="{D59A203F-7815-4590-8E31-FEFE545C4027}" presName="spaceBetweenRectangles" presStyleCnt="0"/>
      <dgm:spPr/>
    </dgm:pt>
    <dgm:pt modelId="{727127B9-AE77-49B9-B351-5E1578E4895F}" type="pres">
      <dgm:prSet presAssocID="{C2A72E56-A2BC-4F88-AE35-6DD2346E04BC}" presName="parentLin" presStyleCnt="0"/>
      <dgm:spPr/>
    </dgm:pt>
    <dgm:pt modelId="{5EC32601-6EAD-4477-8855-FE6FAA689458}" type="pres">
      <dgm:prSet presAssocID="{C2A72E56-A2BC-4F88-AE35-6DD2346E04BC}" presName="parentLeftMargin" presStyleLbl="node1" presStyleIdx="0" presStyleCnt="3"/>
      <dgm:spPr/>
    </dgm:pt>
    <dgm:pt modelId="{E9F2DF3D-B6A7-4AC3-9BF3-057F98D30A05}" type="pres">
      <dgm:prSet presAssocID="{C2A72E56-A2BC-4F88-AE35-6DD2346E04BC}" presName="parentText" presStyleLbl="node1" presStyleIdx="1" presStyleCnt="3">
        <dgm:presLayoutVars>
          <dgm:chMax val="0"/>
          <dgm:bulletEnabled val="1"/>
        </dgm:presLayoutVars>
      </dgm:prSet>
      <dgm:spPr/>
    </dgm:pt>
    <dgm:pt modelId="{5864255C-1DB0-4859-8BD8-5EDBA696CB3D}" type="pres">
      <dgm:prSet presAssocID="{C2A72E56-A2BC-4F88-AE35-6DD2346E04BC}" presName="negativeSpace" presStyleCnt="0"/>
      <dgm:spPr/>
    </dgm:pt>
    <dgm:pt modelId="{BF7FC95F-4EC5-42BF-AA96-6E9B3E40FD5E}" type="pres">
      <dgm:prSet presAssocID="{C2A72E56-A2BC-4F88-AE35-6DD2346E04BC}" presName="childText" presStyleLbl="conFgAcc1" presStyleIdx="1" presStyleCnt="3">
        <dgm:presLayoutVars>
          <dgm:bulletEnabled val="1"/>
        </dgm:presLayoutVars>
      </dgm:prSet>
      <dgm:spPr/>
    </dgm:pt>
    <dgm:pt modelId="{425C9865-844E-4236-8842-AF873A89B791}" type="pres">
      <dgm:prSet presAssocID="{5F3868BA-CDC3-4E32-ABAE-F5413FB920A0}" presName="spaceBetweenRectangles" presStyleCnt="0"/>
      <dgm:spPr/>
    </dgm:pt>
    <dgm:pt modelId="{E6B6994B-4AF3-45F8-B6A9-A526CFCE7B65}" type="pres">
      <dgm:prSet presAssocID="{7483CC01-9C47-46C2-A5DF-BF5971A65583}" presName="parentLin" presStyleCnt="0"/>
      <dgm:spPr/>
    </dgm:pt>
    <dgm:pt modelId="{CF715A11-E2C5-465B-B29A-8E621481B1E8}" type="pres">
      <dgm:prSet presAssocID="{7483CC01-9C47-46C2-A5DF-BF5971A65583}" presName="parentLeftMargin" presStyleLbl="node1" presStyleIdx="1" presStyleCnt="3"/>
      <dgm:spPr/>
    </dgm:pt>
    <dgm:pt modelId="{3BE3245F-65FB-4150-BE1E-362E694F42B5}" type="pres">
      <dgm:prSet presAssocID="{7483CC01-9C47-46C2-A5DF-BF5971A65583}" presName="parentText" presStyleLbl="node1" presStyleIdx="2" presStyleCnt="3">
        <dgm:presLayoutVars>
          <dgm:chMax val="0"/>
          <dgm:bulletEnabled val="1"/>
        </dgm:presLayoutVars>
      </dgm:prSet>
      <dgm:spPr/>
    </dgm:pt>
    <dgm:pt modelId="{87A6F961-B408-40C8-9836-4AB4C54BB25B}" type="pres">
      <dgm:prSet presAssocID="{7483CC01-9C47-46C2-A5DF-BF5971A65583}" presName="negativeSpace" presStyleCnt="0"/>
      <dgm:spPr/>
    </dgm:pt>
    <dgm:pt modelId="{CC1FDE70-BE85-456C-88D5-B9F7FB1A202E}" type="pres">
      <dgm:prSet presAssocID="{7483CC01-9C47-46C2-A5DF-BF5971A65583}" presName="childText" presStyleLbl="conFgAcc1" presStyleIdx="2" presStyleCnt="3">
        <dgm:presLayoutVars>
          <dgm:bulletEnabled val="1"/>
        </dgm:presLayoutVars>
      </dgm:prSet>
      <dgm:spPr/>
    </dgm:pt>
  </dgm:ptLst>
  <dgm:cxnLst>
    <dgm:cxn modelId="{7730BC2C-CCC0-496D-B244-F88F66762106}" srcId="{839ACD4B-9133-48E3-A128-8A65DA5E6596}" destId="{7483CC01-9C47-46C2-A5DF-BF5971A65583}" srcOrd="2" destOrd="0" parTransId="{D7EF67C2-16C3-4D7A-B027-3337FE58EBA1}" sibTransId="{FD2838C2-1CE4-40ED-AC7A-7E7556F18A36}"/>
    <dgm:cxn modelId="{B0EEFC3D-D222-46DE-B037-3F0DEED00E6D}" type="presOf" srcId="{C2A72E56-A2BC-4F88-AE35-6DD2346E04BC}" destId="{5EC32601-6EAD-4477-8855-FE6FAA689458}" srcOrd="0" destOrd="0" presId="urn:microsoft.com/office/officeart/2005/8/layout/list1"/>
    <dgm:cxn modelId="{3887203E-2170-43A9-93B0-91525B39A1FB}" type="presOf" srcId="{A3612FDE-795F-4D0C-86B2-DD275755DA25}" destId="{B35E014C-42E9-4FF3-995D-6C05DD739E01}" srcOrd="1" destOrd="0" presId="urn:microsoft.com/office/officeart/2005/8/layout/list1"/>
    <dgm:cxn modelId="{737A8862-FDFF-4253-968B-2E8CC81E4929}" type="presOf" srcId="{7483CC01-9C47-46C2-A5DF-BF5971A65583}" destId="{3BE3245F-65FB-4150-BE1E-362E694F42B5}" srcOrd="1" destOrd="0" presId="urn:microsoft.com/office/officeart/2005/8/layout/list1"/>
    <dgm:cxn modelId="{A45A6C6E-0B4D-4431-8185-DB5381193B55}" type="presOf" srcId="{7483CC01-9C47-46C2-A5DF-BF5971A65583}" destId="{CF715A11-E2C5-465B-B29A-8E621481B1E8}" srcOrd="0" destOrd="0" presId="urn:microsoft.com/office/officeart/2005/8/layout/list1"/>
    <dgm:cxn modelId="{2021DD70-0E3F-46A6-95F3-E920D5CDA801}" srcId="{839ACD4B-9133-48E3-A128-8A65DA5E6596}" destId="{A3612FDE-795F-4D0C-86B2-DD275755DA25}" srcOrd="0" destOrd="0" parTransId="{A1ED5EE6-FC9C-4471-BE30-153E9D3721FB}" sibTransId="{D59A203F-7815-4590-8E31-FEFE545C4027}"/>
    <dgm:cxn modelId="{4F6D1257-5260-4A17-95B6-61026D0CF665}" type="presOf" srcId="{A3612FDE-795F-4D0C-86B2-DD275755DA25}" destId="{DAE6CDD0-29AA-4F40-8198-81A08E9D8605}" srcOrd="0" destOrd="0" presId="urn:microsoft.com/office/officeart/2005/8/layout/list1"/>
    <dgm:cxn modelId="{738EC17A-C59E-45C8-A9A9-C8E94614069D}" srcId="{839ACD4B-9133-48E3-A128-8A65DA5E6596}" destId="{C2A72E56-A2BC-4F88-AE35-6DD2346E04BC}" srcOrd="1" destOrd="0" parTransId="{48A3A6DB-9310-473C-B73B-33713FDF00C6}" sibTransId="{5F3868BA-CDC3-4E32-ABAE-F5413FB920A0}"/>
    <dgm:cxn modelId="{D5011C94-D020-4089-BC22-3A6F3040FA85}" type="presOf" srcId="{839ACD4B-9133-48E3-A128-8A65DA5E6596}" destId="{0B615D79-D9B1-46D0-A08E-28E7C98E9347}" srcOrd="0" destOrd="0" presId="urn:microsoft.com/office/officeart/2005/8/layout/list1"/>
    <dgm:cxn modelId="{203F91FB-C03F-4758-A1BF-C8094EFCB3AD}" type="presOf" srcId="{C2A72E56-A2BC-4F88-AE35-6DD2346E04BC}" destId="{E9F2DF3D-B6A7-4AC3-9BF3-057F98D30A05}" srcOrd="1" destOrd="0" presId="urn:microsoft.com/office/officeart/2005/8/layout/list1"/>
    <dgm:cxn modelId="{C4D2482B-9E71-4033-9579-178B31FB4C43}" type="presParOf" srcId="{0B615D79-D9B1-46D0-A08E-28E7C98E9347}" destId="{F653B1A1-D856-4B9E-B7B0-B7AB24B4DE93}" srcOrd="0" destOrd="0" presId="urn:microsoft.com/office/officeart/2005/8/layout/list1"/>
    <dgm:cxn modelId="{779591D8-33F3-457B-B5B0-CE0BEB940B90}" type="presParOf" srcId="{F653B1A1-D856-4B9E-B7B0-B7AB24B4DE93}" destId="{DAE6CDD0-29AA-4F40-8198-81A08E9D8605}" srcOrd="0" destOrd="0" presId="urn:microsoft.com/office/officeart/2005/8/layout/list1"/>
    <dgm:cxn modelId="{024CFC3C-9D65-4512-8F1B-8D8460E46895}" type="presParOf" srcId="{F653B1A1-D856-4B9E-B7B0-B7AB24B4DE93}" destId="{B35E014C-42E9-4FF3-995D-6C05DD739E01}" srcOrd="1" destOrd="0" presId="urn:microsoft.com/office/officeart/2005/8/layout/list1"/>
    <dgm:cxn modelId="{78B187ED-76F2-46D8-AA6C-1E787BFE1F4E}" type="presParOf" srcId="{0B615D79-D9B1-46D0-A08E-28E7C98E9347}" destId="{6EEA60F3-EA02-49C8-86D7-FC5246B60516}" srcOrd="1" destOrd="0" presId="urn:microsoft.com/office/officeart/2005/8/layout/list1"/>
    <dgm:cxn modelId="{3FFA846B-19D0-408D-B0F4-F8DA3C44DB61}" type="presParOf" srcId="{0B615D79-D9B1-46D0-A08E-28E7C98E9347}" destId="{295A5A6A-6679-42CD-B894-10602A85CB03}" srcOrd="2" destOrd="0" presId="urn:microsoft.com/office/officeart/2005/8/layout/list1"/>
    <dgm:cxn modelId="{44882E00-B4F1-4B31-B21E-D04B9B718B96}" type="presParOf" srcId="{0B615D79-D9B1-46D0-A08E-28E7C98E9347}" destId="{83F3AFA8-0789-4E36-B17D-0EBD1850D76D}" srcOrd="3" destOrd="0" presId="urn:microsoft.com/office/officeart/2005/8/layout/list1"/>
    <dgm:cxn modelId="{0F94D8E1-1B33-4128-B2EF-BDE0BF42476B}" type="presParOf" srcId="{0B615D79-D9B1-46D0-A08E-28E7C98E9347}" destId="{727127B9-AE77-49B9-B351-5E1578E4895F}" srcOrd="4" destOrd="0" presId="urn:microsoft.com/office/officeart/2005/8/layout/list1"/>
    <dgm:cxn modelId="{C06AA9A5-7063-4D98-8CDE-0C88CF689C33}" type="presParOf" srcId="{727127B9-AE77-49B9-B351-5E1578E4895F}" destId="{5EC32601-6EAD-4477-8855-FE6FAA689458}" srcOrd="0" destOrd="0" presId="urn:microsoft.com/office/officeart/2005/8/layout/list1"/>
    <dgm:cxn modelId="{2F8778FD-569A-4AB2-BCF3-1F7E9D83DC17}" type="presParOf" srcId="{727127B9-AE77-49B9-B351-5E1578E4895F}" destId="{E9F2DF3D-B6A7-4AC3-9BF3-057F98D30A05}" srcOrd="1" destOrd="0" presId="urn:microsoft.com/office/officeart/2005/8/layout/list1"/>
    <dgm:cxn modelId="{0BCAC0AF-D682-46BA-BC1B-438D30B4E584}" type="presParOf" srcId="{0B615D79-D9B1-46D0-A08E-28E7C98E9347}" destId="{5864255C-1DB0-4859-8BD8-5EDBA696CB3D}" srcOrd="5" destOrd="0" presId="urn:microsoft.com/office/officeart/2005/8/layout/list1"/>
    <dgm:cxn modelId="{D023EE46-0B9E-40E4-B54E-F5C76AE2AEAD}" type="presParOf" srcId="{0B615D79-D9B1-46D0-A08E-28E7C98E9347}" destId="{BF7FC95F-4EC5-42BF-AA96-6E9B3E40FD5E}" srcOrd="6" destOrd="0" presId="urn:microsoft.com/office/officeart/2005/8/layout/list1"/>
    <dgm:cxn modelId="{74221C32-E18A-4ADF-9BDA-F0BC716163E8}" type="presParOf" srcId="{0B615D79-D9B1-46D0-A08E-28E7C98E9347}" destId="{425C9865-844E-4236-8842-AF873A89B791}" srcOrd="7" destOrd="0" presId="urn:microsoft.com/office/officeart/2005/8/layout/list1"/>
    <dgm:cxn modelId="{CCAF8CC8-ACCB-4BE1-9643-57D8E7F1C0F4}" type="presParOf" srcId="{0B615D79-D9B1-46D0-A08E-28E7C98E9347}" destId="{E6B6994B-4AF3-45F8-B6A9-A526CFCE7B65}" srcOrd="8" destOrd="0" presId="urn:microsoft.com/office/officeart/2005/8/layout/list1"/>
    <dgm:cxn modelId="{CEE90209-CC93-4CE6-A803-6FF4F3D06454}" type="presParOf" srcId="{E6B6994B-4AF3-45F8-B6A9-A526CFCE7B65}" destId="{CF715A11-E2C5-465B-B29A-8E621481B1E8}" srcOrd="0" destOrd="0" presId="urn:microsoft.com/office/officeart/2005/8/layout/list1"/>
    <dgm:cxn modelId="{DA1B096B-8205-4BF1-89E2-2D5875F3B38A}" type="presParOf" srcId="{E6B6994B-4AF3-45F8-B6A9-A526CFCE7B65}" destId="{3BE3245F-65FB-4150-BE1E-362E694F42B5}" srcOrd="1" destOrd="0" presId="urn:microsoft.com/office/officeart/2005/8/layout/list1"/>
    <dgm:cxn modelId="{566AC3E4-8715-4BE5-B10D-A92954743E24}" type="presParOf" srcId="{0B615D79-D9B1-46D0-A08E-28E7C98E9347}" destId="{87A6F961-B408-40C8-9836-4AB4C54BB25B}" srcOrd="9" destOrd="0" presId="urn:microsoft.com/office/officeart/2005/8/layout/list1"/>
    <dgm:cxn modelId="{73331331-4434-4566-84F8-8965BFBB7039}" type="presParOf" srcId="{0B615D79-D9B1-46D0-A08E-28E7C98E9347}" destId="{CC1FDE70-BE85-456C-88D5-B9F7FB1A202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427B1-F4E0-4BEE-AA42-CCC052A80EB1}" type="doc">
      <dgm:prSet loTypeId="urn:microsoft.com/office/officeart/2005/8/layout/pList2" loCatId="list" qsTypeId="urn:microsoft.com/office/officeart/2005/8/quickstyle/simple1" qsCatId="simple" csTypeId="urn:microsoft.com/office/officeart/2005/8/colors/accent1_2" csCatId="accent1" phldr="1"/>
      <dgm:spPr/>
    </dgm:pt>
    <dgm:pt modelId="{2313540D-02DB-43D2-9B2B-E76D4772BCE5}">
      <dgm:prSet phldrT="[Text]"/>
      <dgm:spPr/>
      <dgm:t>
        <a:bodyPr/>
        <a:lstStyle/>
        <a:p>
          <a:r>
            <a:rPr lang="lt-LT" dirty="0"/>
            <a:t>Darbuotojų skaičius iki 250 darbuotojų (skaičiuojami etatais)</a:t>
          </a:r>
        </a:p>
      </dgm:t>
    </dgm:pt>
    <dgm:pt modelId="{347B96EB-BEEE-46D0-9E60-9C754817BA63}" type="parTrans" cxnId="{C5041EC7-A8FF-45C6-977D-E48400C258A6}">
      <dgm:prSet/>
      <dgm:spPr/>
      <dgm:t>
        <a:bodyPr/>
        <a:lstStyle/>
        <a:p>
          <a:endParaRPr lang="lt-LT"/>
        </a:p>
      </dgm:t>
    </dgm:pt>
    <dgm:pt modelId="{706EF964-2EA3-4226-A805-3FFEC8974ADD}" type="sibTrans" cxnId="{C5041EC7-A8FF-45C6-977D-E48400C258A6}">
      <dgm:prSet/>
      <dgm:spPr/>
      <dgm:t>
        <a:bodyPr/>
        <a:lstStyle/>
        <a:p>
          <a:endParaRPr lang="lt-LT"/>
        </a:p>
      </dgm:t>
    </dgm:pt>
    <dgm:pt modelId="{D34D665B-F137-40D2-B9F2-FBF5C65018EC}">
      <dgm:prSet phldrT="[Text]"/>
      <dgm:spPr/>
      <dgm:t>
        <a:bodyPr/>
        <a:lstStyle/>
        <a:p>
          <a:r>
            <a:rPr lang="lt-LT" dirty="0"/>
            <a:t>Balansinė turto vertė &lt;=43 mln. EUR </a:t>
          </a:r>
        </a:p>
      </dgm:t>
    </dgm:pt>
    <dgm:pt modelId="{154D1322-2982-455C-9A9A-2648A2C32357}" type="parTrans" cxnId="{DCE1BC74-CE2B-43ED-A74D-80A32CBEE155}">
      <dgm:prSet/>
      <dgm:spPr/>
      <dgm:t>
        <a:bodyPr/>
        <a:lstStyle/>
        <a:p>
          <a:endParaRPr lang="lt-LT"/>
        </a:p>
      </dgm:t>
    </dgm:pt>
    <dgm:pt modelId="{81B73204-4908-41D0-A58E-4A42090F8667}" type="sibTrans" cxnId="{DCE1BC74-CE2B-43ED-A74D-80A32CBEE155}">
      <dgm:prSet/>
      <dgm:spPr/>
      <dgm:t>
        <a:bodyPr/>
        <a:lstStyle/>
        <a:p>
          <a:endParaRPr lang="lt-LT"/>
        </a:p>
      </dgm:t>
    </dgm:pt>
    <dgm:pt modelId="{91DD787F-E659-411B-A3A1-B47C189579A3}">
      <dgm:prSet phldrT="[Text]"/>
      <dgm:spPr/>
      <dgm:t>
        <a:bodyPr/>
        <a:lstStyle/>
        <a:p>
          <a:r>
            <a:rPr lang="lt-LT" dirty="0"/>
            <a:t>Metinė apyvarta &lt;= 50 mln. EUR pelno (nuostolio) ataskaitoje</a:t>
          </a:r>
        </a:p>
      </dgm:t>
    </dgm:pt>
    <dgm:pt modelId="{3C631094-0F2A-49A4-9837-E15F2782AD71}" type="parTrans" cxnId="{3305BE9F-5C2A-4711-9A25-E6F70E163B29}">
      <dgm:prSet/>
      <dgm:spPr/>
      <dgm:t>
        <a:bodyPr/>
        <a:lstStyle/>
        <a:p>
          <a:endParaRPr lang="lt-LT"/>
        </a:p>
      </dgm:t>
    </dgm:pt>
    <dgm:pt modelId="{2041EE4C-4FB9-4A4A-9EEE-41CF34725575}" type="sibTrans" cxnId="{3305BE9F-5C2A-4711-9A25-E6F70E163B29}">
      <dgm:prSet/>
      <dgm:spPr/>
      <dgm:t>
        <a:bodyPr/>
        <a:lstStyle/>
        <a:p>
          <a:endParaRPr lang="lt-LT"/>
        </a:p>
      </dgm:t>
    </dgm:pt>
    <dgm:pt modelId="{13B87928-C376-42F9-9C19-E0618E8EB33E}" type="pres">
      <dgm:prSet presAssocID="{534427B1-F4E0-4BEE-AA42-CCC052A80EB1}" presName="Name0" presStyleCnt="0">
        <dgm:presLayoutVars>
          <dgm:dir/>
          <dgm:resizeHandles val="exact"/>
        </dgm:presLayoutVars>
      </dgm:prSet>
      <dgm:spPr/>
    </dgm:pt>
    <dgm:pt modelId="{369CBBF3-FB3A-455E-B228-0976978265E2}" type="pres">
      <dgm:prSet presAssocID="{534427B1-F4E0-4BEE-AA42-CCC052A80EB1}" presName="bkgdShp" presStyleLbl="alignAccFollowNode1" presStyleIdx="0" presStyleCnt="1"/>
      <dgm:spPr/>
    </dgm:pt>
    <dgm:pt modelId="{39BEBCA5-8972-4B44-BAB9-039C2E2FABEB}" type="pres">
      <dgm:prSet presAssocID="{534427B1-F4E0-4BEE-AA42-CCC052A80EB1}" presName="linComp" presStyleCnt="0"/>
      <dgm:spPr/>
    </dgm:pt>
    <dgm:pt modelId="{A1B8D768-EE12-4F94-B1B3-5D5556F97893}" type="pres">
      <dgm:prSet presAssocID="{2313540D-02DB-43D2-9B2B-E76D4772BCE5}" presName="compNode" presStyleCnt="0"/>
      <dgm:spPr/>
    </dgm:pt>
    <dgm:pt modelId="{B88AAF61-FDFB-4D70-AED8-5D5B7B42CAD7}" type="pres">
      <dgm:prSet presAssocID="{2313540D-02DB-43D2-9B2B-E76D4772BCE5}" presName="node" presStyleLbl="node1" presStyleIdx="0" presStyleCnt="3">
        <dgm:presLayoutVars>
          <dgm:bulletEnabled val="1"/>
        </dgm:presLayoutVars>
      </dgm:prSet>
      <dgm:spPr/>
    </dgm:pt>
    <dgm:pt modelId="{EF8B015C-47A7-42CA-ABE4-45ED0D1303C6}" type="pres">
      <dgm:prSet presAssocID="{2313540D-02DB-43D2-9B2B-E76D4772BCE5}" presName="invisiNode" presStyleLbl="node1" presStyleIdx="0" presStyleCnt="3"/>
      <dgm:spPr/>
    </dgm:pt>
    <dgm:pt modelId="{7FAEF383-9BB3-4AA2-AE16-87FC8637D7BF}" type="pres">
      <dgm:prSet presAssocID="{2313540D-02DB-43D2-9B2B-E76D4772BCE5}"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Stick figure families holding hands"/>
        </a:ext>
      </dgm:extLst>
    </dgm:pt>
    <dgm:pt modelId="{170BE420-80AA-4A12-8336-844C43F8738A}" type="pres">
      <dgm:prSet presAssocID="{706EF964-2EA3-4226-A805-3FFEC8974ADD}" presName="sibTrans" presStyleLbl="sibTrans2D1" presStyleIdx="0" presStyleCnt="0"/>
      <dgm:spPr/>
    </dgm:pt>
    <dgm:pt modelId="{1BC43915-555D-4001-A69B-052C4E783ADE}" type="pres">
      <dgm:prSet presAssocID="{D34D665B-F137-40D2-B9F2-FBF5C65018EC}" presName="compNode" presStyleCnt="0"/>
      <dgm:spPr/>
    </dgm:pt>
    <dgm:pt modelId="{0178401F-8E6C-4BC8-929C-7866198AC8A9}" type="pres">
      <dgm:prSet presAssocID="{D34D665B-F137-40D2-B9F2-FBF5C65018EC}" presName="node" presStyleLbl="node1" presStyleIdx="1" presStyleCnt="3">
        <dgm:presLayoutVars>
          <dgm:bulletEnabled val="1"/>
        </dgm:presLayoutVars>
      </dgm:prSet>
      <dgm:spPr/>
    </dgm:pt>
    <dgm:pt modelId="{32FE7DA4-A47D-435C-8E32-83232E3120E2}" type="pres">
      <dgm:prSet presAssocID="{D34D665B-F137-40D2-B9F2-FBF5C65018EC}" presName="invisiNode" presStyleLbl="node1" presStyleIdx="1" presStyleCnt="3"/>
      <dgm:spPr/>
    </dgm:pt>
    <dgm:pt modelId="{6E135677-DF77-4F31-A3C6-F093100EEB7E}" type="pres">
      <dgm:prSet presAssocID="{D34D665B-F137-40D2-B9F2-FBF5C65018EC}"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Spreadsheet and calculator"/>
        </a:ext>
      </dgm:extLst>
    </dgm:pt>
    <dgm:pt modelId="{36F80D2F-9127-4736-A226-15BB17B59187}" type="pres">
      <dgm:prSet presAssocID="{81B73204-4908-41D0-A58E-4A42090F8667}" presName="sibTrans" presStyleLbl="sibTrans2D1" presStyleIdx="0" presStyleCnt="0"/>
      <dgm:spPr/>
    </dgm:pt>
    <dgm:pt modelId="{A9659ABA-71C7-43D3-AB51-E7ACFC5F4B88}" type="pres">
      <dgm:prSet presAssocID="{91DD787F-E659-411B-A3A1-B47C189579A3}" presName="compNode" presStyleCnt="0"/>
      <dgm:spPr/>
    </dgm:pt>
    <dgm:pt modelId="{1B0FCB37-9879-4F5D-B848-4EF594793A1B}" type="pres">
      <dgm:prSet presAssocID="{91DD787F-E659-411B-A3A1-B47C189579A3}" presName="node" presStyleLbl="node1" presStyleIdx="2" presStyleCnt="3">
        <dgm:presLayoutVars>
          <dgm:bulletEnabled val="1"/>
        </dgm:presLayoutVars>
      </dgm:prSet>
      <dgm:spPr/>
    </dgm:pt>
    <dgm:pt modelId="{B51CE978-5529-482B-9110-4A269682AB48}" type="pres">
      <dgm:prSet presAssocID="{91DD787F-E659-411B-A3A1-B47C189579A3}" presName="invisiNode" presStyleLbl="node1" presStyleIdx="2" presStyleCnt="3"/>
      <dgm:spPr/>
    </dgm:pt>
    <dgm:pt modelId="{6B4ABF88-7D89-4105-B32E-526E5B376EF2}" type="pres">
      <dgm:prSet presAssocID="{91DD787F-E659-411B-A3A1-B47C189579A3}"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Close up photo of colorful graph data"/>
        </a:ext>
      </dgm:extLst>
    </dgm:pt>
  </dgm:ptLst>
  <dgm:cxnLst>
    <dgm:cxn modelId="{DCE1BC74-CE2B-43ED-A74D-80A32CBEE155}" srcId="{534427B1-F4E0-4BEE-AA42-CCC052A80EB1}" destId="{D34D665B-F137-40D2-B9F2-FBF5C65018EC}" srcOrd="1" destOrd="0" parTransId="{154D1322-2982-455C-9A9A-2648A2C32357}" sibTransId="{81B73204-4908-41D0-A58E-4A42090F8667}"/>
    <dgm:cxn modelId="{3E5A1F79-22CA-4AC5-AE56-F34E4DE7EB52}" type="presOf" srcId="{81B73204-4908-41D0-A58E-4A42090F8667}" destId="{36F80D2F-9127-4736-A226-15BB17B59187}" srcOrd="0" destOrd="0" presId="urn:microsoft.com/office/officeart/2005/8/layout/pList2"/>
    <dgm:cxn modelId="{3D418579-9CCB-4481-9908-9B87E15C9C10}" type="presOf" srcId="{534427B1-F4E0-4BEE-AA42-CCC052A80EB1}" destId="{13B87928-C376-42F9-9C19-E0618E8EB33E}" srcOrd="0" destOrd="0" presId="urn:microsoft.com/office/officeart/2005/8/layout/pList2"/>
    <dgm:cxn modelId="{56B1EC84-0C63-4399-A889-8B80F0481C1B}" type="presOf" srcId="{706EF964-2EA3-4226-A805-3FFEC8974ADD}" destId="{170BE420-80AA-4A12-8336-844C43F8738A}" srcOrd="0" destOrd="0" presId="urn:microsoft.com/office/officeart/2005/8/layout/pList2"/>
    <dgm:cxn modelId="{8AC4909F-DB00-45BB-89D8-D3C199094B3A}" type="presOf" srcId="{2313540D-02DB-43D2-9B2B-E76D4772BCE5}" destId="{B88AAF61-FDFB-4D70-AED8-5D5B7B42CAD7}" srcOrd="0" destOrd="0" presId="urn:microsoft.com/office/officeart/2005/8/layout/pList2"/>
    <dgm:cxn modelId="{3305BE9F-5C2A-4711-9A25-E6F70E163B29}" srcId="{534427B1-F4E0-4BEE-AA42-CCC052A80EB1}" destId="{91DD787F-E659-411B-A3A1-B47C189579A3}" srcOrd="2" destOrd="0" parTransId="{3C631094-0F2A-49A4-9837-E15F2782AD71}" sibTransId="{2041EE4C-4FB9-4A4A-9EEE-41CF34725575}"/>
    <dgm:cxn modelId="{C5041EC7-A8FF-45C6-977D-E48400C258A6}" srcId="{534427B1-F4E0-4BEE-AA42-CCC052A80EB1}" destId="{2313540D-02DB-43D2-9B2B-E76D4772BCE5}" srcOrd="0" destOrd="0" parTransId="{347B96EB-BEEE-46D0-9E60-9C754817BA63}" sibTransId="{706EF964-2EA3-4226-A805-3FFEC8974ADD}"/>
    <dgm:cxn modelId="{2311F0D5-A188-468C-B23D-26C218DF23AB}" type="presOf" srcId="{91DD787F-E659-411B-A3A1-B47C189579A3}" destId="{1B0FCB37-9879-4F5D-B848-4EF594793A1B}" srcOrd="0" destOrd="0" presId="urn:microsoft.com/office/officeart/2005/8/layout/pList2"/>
    <dgm:cxn modelId="{B4997AD7-BB1B-42C2-B21F-E4A39A07F1BE}" type="presOf" srcId="{D34D665B-F137-40D2-B9F2-FBF5C65018EC}" destId="{0178401F-8E6C-4BC8-929C-7866198AC8A9}" srcOrd="0" destOrd="0" presId="urn:microsoft.com/office/officeart/2005/8/layout/pList2"/>
    <dgm:cxn modelId="{706151E2-0E61-4C56-A173-CB55C082EAC3}" type="presParOf" srcId="{13B87928-C376-42F9-9C19-E0618E8EB33E}" destId="{369CBBF3-FB3A-455E-B228-0976978265E2}" srcOrd="0" destOrd="0" presId="urn:microsoft.com/office/officeart/2005/8/layout/pList2"/>
    <dgm:cxn modelId="{9D3B48DD-0C14-4059-B659-B838F1E269B0}" type="presParOf" srcId="{13B87928-C376-42F9-9C19-E0618E8EB33E}" destId="{39BEBCA5-8972-4B44-BAB9-039C2E2FABEB}" srcOrd="1" destOrd="0" presId="urn:microsoft.com/office/officeart/2005/8/layout/pList2"/>
    <dgm:cxn modelId="{C2C9EACD-678B-4F86-A50A-3F6B972C5D8A}" type="presParOf" srcId="{39BEBCA5-8972-4B44-BAB9-039C2E2FABEB}" destId="{A1B8D768-EE12-4F94-B1B3-5D5556F97893}" srcOrd="0" destOrd="0" presId="urn:microsoft.com/office/officeart/2005/8/layout/pList2"/>
    <dgm:cxn modelId="{1D4D54F4-29EC-4C9D-A46B-6036837E1B66}" type="presParOf" srcId="{A1B8D768-EE12-4F94-B1B3-5D5556F97893}" destId="{B88AAF61-FDFB-4D70-AED8-5D5B7B42CAD7}" srcOrd="0" destOrd="0" presId="urn:microsoft.com/office/officeart/2005/8/layout/pList2"/>
    <dgm:cxn modelId="{3480ACD0-29DC-4BDE-9575-D9EA09CB2FCF}" type="presParOf" srcId="{A1B8D768-EE12-4F94-B1B3-5D5556F97893}" destId="{EF8B015C-47A7-42CA-ABE4-45ED0D1303C6}" srcOrd="1" destOrd="0" presId="urn:microsoft.com/office/officeart/2005/8/layout/pList2"/>
    <dgm:cxn modelId="{71E11484-B8C2-481F-A076-18208A142FBE}" type="presParOf" srcId="{A1B8D768-EE12-4F94-B1B3-5D5556F97893}" destId="{7FAEF383-9BB3-4AA2-AE16-87FC8637D7BF}" srcOrd="2" destOrd="0" presId="urn:microsoft.com/office/officeart/2005/8/layout/pList2"/>
    <dgm:cxn modelId="{58581F30-CB7B-4A86-B6A3-C39D1B78EE56}" type="presParOf" srcId="{39BEBCA5-8972-4B44-BAB9-039C2E2FABEB}" destId="{170BE420-80AA-4A12-8336-844C43F8738A}" srcOrd="1" destOrd="0" presId="urn:microsoft.com/office/officeart/2005/8/layout/pList2"/>
    <dgm:cxn modelId="{E06F1168-F9D4-4F5F-A527-FEDF1E983630}" type="presParOf" srcId="{39BEBCA5-8972-4B44-BAB9-039C2E2FABEB}" destId="{1BC43915-555D-4001-A69B-052C4E783ADE}" srcOrd="2" destOrd="0" presId="urn:microsoft.com/office/officeart/2005/8/layout/pList2"/>
    <dgm:cxn modelId="{64BEF8A9-CD4F-4EF1-9D37-FF8ADA6010C7}" type="presParOf" srcId="{1BC43915-555D-4001-A69B-052C4E783ADE}" destId="{0178401F-8E6C-4BC8-929C-7866198AC8A9}" srcOrd="0" destOrd="0" presId="urn:microsoft.com/office/officeart/2005/8/layout/pList2"/>
    <dgm:cxn modelId="{FD77F6AC-27AC-4683-A69A-614F54ABD67F}" type="presParOf" srcId="{1BC43915-555D-4001-A69B-052C4E783ADE}" destId="{32FE7DA4-A47D-435C-8E32-83232E3120E2}" srcOrd="1" destOrd="0" presId="urn:microsoft.com/office/officeart/2005/8/layout/pList2"/>
    <dgm:cxn modelId="{4B3DFB6D-F7AA-4A62-AFF9-85D18EEBFCE4}" type="presParOf" srcId="{1BC43915-555D-4001-A69B-052C4E783ADE}" destId="{6E135677-DF77-4F31-A3C6-F093100EEB7E}" srcOrd="2" destOrd="0" presId="urn:microsoft.com/office/officeart/2005/8/layout/pList2"/>
    <dgm:cxn modelId="{A1686C27-570D-4EA4-917E-0956F4D10332}" type="presParOf" srcId="{39BEBCA5-8972-4B44-BAB9-039C2E2FABEB}" destId="{36F80D2F-9127-4736-A226-15BB17B59187}" srcOrd="3" destOrd="0" presId="urn:microsoft.com/office/officeart/2005/8/layout/pList2"/>
    <dgm:cxn modelId="{3CE4CB64-C02F-42D2-A486-F1E95B16B950}" type="presParOf" srcId="{39BEBCA5-8972-4B44-BAB9-039C2E2FABEB}" destId="{A9659ABA-71C7-43D3-AB51-E7ACFC5F4B88}" srcOrd="4" destOrd="0" presId="urn:microsoft.com/office/officeart/2005/8/layout/pList2"/>
    <dgm:cxn modelId="{341E43CC-0DA5-44C0-A645-E757B88C73A7}" type="presParOf" srcId="{A9659ABA-71C7-43D3-AB51-E7ACFC5F4B88}" destId="{1B0FCB37-9879-4F5D-B848-4EF594793A1B}" srcOrd="0" destOrd="0" presId="urn:microsoft.com/office/officeart/2005/8/layout/pList2"/>
    <dgm:cxn modelId="{40438A7B-F3A6-4D4B-A333-954A8549E2DE}" type="presParOf" srcId="{A9659ABA-71C7-43D3-AB51-E7ACFC5F4B88}" destId="{B51CE978-5529-482B-9110-4A269682AB48}" srcOrd="1" destOrd="0" presId="urn:microsoft.com/office/officeart/2005/8/layout/pList2"/>
    <dgm:cxn modelId="{5F9314A0-5794-4CBE-B485-2CEBAA4AAAD5}" type="presParOf" srcId="{A9659ABA-71C7-43D3-AB51-E7ACFC5F4B88}" destId="{6B4ABF88-7D89-4105-B32E-526E5B376EF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EA9C1-4BE2-4C1A-9EA4-76CC75536C53}">
      <dsp:nvSpPr>
        <dsp:cNvPr id="0" name=""/>
        <dsp:cNvSpPr/>
      </dsp:nvSpPr>
      <dsp:spPr>
        <a:xfrm>
          <a:off x="2473819" y="1099"/>
          <a:ext cx="2614125" cy="13070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lt-LT" sz="1900" kern="1200">
              <a:latin typeface="Arial"/>
              <a:cs typeface="Arial"/>
            </a:rPr>
            <a:t>Padidinti profesinio mokymo patrauklumą</a:t>
          </a:r>
        </a:p>
      </dsp:txBody>
      <dsp:txXfrm>
        <a:off x="2512102" y="39382"/>
        <a:ext cx="2537559" cy="1230496"/>
      </dsp:txXfrm>
    </dsp:sp>
    <dsp:sp modelId="{1FDE3F04-28D7-48F9-9CF9-FFE90CF153DE}">
      <dsp:nvSpPr>
        <dsp:cNvPr id="0" name=""/>
        <dsp:cNvSpPr/>
      </dsp:nvSpPr>
      <dsp:spPr>
        <a:xfrm rot="3600000">
          <a:off x="4179401" y="2294000"/>
          <a:ext cx="1360064" cy="457472"/>
        </a:xfrm>
        <a:prstGeom prst="lef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4000"/>
                <a:satMod val="130000"/>
                <a:lumMod val="92000"/>
              </a:schemeClr>
            </a:gs>
            <a:gs pos="100000">
              <a:schemeClr val="accent1">
                <a:tint val="60000"/>
                <a:hueOff val="0"/>
                <a:satOff val="0"/>
                <a:lumOff val="0"/>
                <a:alphaOff val="0"/>
                <a:shade val="76000"/>
                <a:satMod val="130000"/>
                <a:lumMod val="8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16643" y="2385494"/>
        <a:ext cx="1085580" cy="274484"/>
      </dsp:txXfrm>
    </dsp:sp>
    <dsp:sp modelId="{EB6EA295-B787-4212-AEB1-C05728AC84E4}">
      <dsp:nvSpPr>
        <dsp:cNvPr id="0" name=""/>
        <dsp:cNvSpPr/>
      </dsp:nvSpPr>
      <dsp:spPr>
        <a:xfrm>
          <a:off x="4630923" y="3737311"/>
          <a:ext cx="2614125" cy="13070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lt-LT" sz="1900" kern="1200">
              <a:latin typeface="Arial"/>
              <a:cs typeface="Arial"/>
            </a:rPr>
            <a:t>Padidinti atitiktį darbo rinkos poreikiams</a:t>
          </a:r>
        </a:p>
      </dsp:txBody>
      <dsp:txXfrm>
        <a:off x="4669206" y="3775594"/>
        <a:ext cx="2537559" cy="1230496"/>
      </dsp:txXfrm>
    </dsp:sp>
    <dsp:sp modelId="{C472D473-B17A-4150-B4AE-360FB3C6E81F}">
      <dsp:nvSpPr>
        <dsp:cNvPr id="0" name=""/>
        <dsp:cNvSpPr/>
      </dsp:nvSpPr>
      <dsp:spPr>
        <a:xfrm rot="10800000">
          <a:off x="3100850" y="4162107"/>
          <a:ext cx="1360064" cy="457472"/>
        </a:xfrm>
        <a:prstGeom prst="lef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4000"/>
                <a:satMod val="130000"/>
                <a:lumMod val="92000"/>
              </a:schemeClr>
            </a:gs>
            <a:gs pos="100000">
              <a:schemeClr val="accent1">
                <a:tint val="60000"/>
                <a:hueOff val="0"/>
                <a:satOff val="0"/>
                <a:lumOff val="0"/>
                <a:alphaOff val="0"/>
                <a:shade val="76000"/>
                <a:satMod val="130000"/>
                <a:lumMod val="8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238092" y="4253601"/>
        <a:ext cx="1085580" cy="274484"/>
      </dsp:txXfrm>
    </dsp:sp>
    <dsp:sp modelId="{C35C3B23-9625-4F26-B480-D05E5437907B}">
      <dsp:nvSpPr>
        <dsp:cNvPr id="0" name=""/>
        <dsp:cNvSpPr/>
      </dsp:nvSpPr>
      <dsp:spPr>
        <a:xfrm>
          <a:off x="316716" y="3737311"/>
          <a:ext cx="2614125" cy="13070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lt-LT" sz="1900" kern="1200">
              <a:latin typeface="Arial"/>
              <a:cs typeface="Arial"/>
            </a:rPr>
            <a:t>Paskatinti profesinių mokyklų mokinius mokytis pameistrystės forma</a:t>
          </a:r>
        </a:p>
      </dsp:txBody>
      <dsp:txXfrm>
        <a:off x="354999" y="3775594"/>
        <a:ext cx="2537559" cy="1230496"/>
      </dsp:txXfrm>
    </dsp:sp>
    <dsp:sp modelId="{969AF1B6-2ABA-41C0-BA2C-360313C439AD}">
      <dsp:nvSpPr>
        <dsp:cNvPr id="0" name=""/>
        <dsp:cNvSpPr/>
      </dsp:nvSpPr>
      <dsp:spPr>
        <a:xfrm rot="18000000">
          <a:off x="2022298" y="2294000"/>
          <a:ext cx="1360064" cy="457472"/>
        </a:xfrm>
        <a:prstGeom prst="leftRightArrow">
          <a:avLst>
            <a:gd name="adj1" fmla="val 60000"/>
            <a:gd name="adj2" fmla="val 50000"/>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4000"/>
                <a:satMod val="130000"/>
                <a:lumMod val="92000"/>
              </a:schemeClr>
            </a:gs>
            <a:gs pos="100000">
              <a:schemeClr val="accent1">
                <a:tint val="60000"/>
                <a:hueOff val="0"/>
                <a:satOff val="0"/>
                <a:lumOff val="0"/>
                <a:alphaOff val="0"/>
                <a:shade val="76000"/>
                <a:satMod val="130000"/>
                <a:lumMod val="8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59540" y="2385494"/>
        <a:ext cx="1085580" cy="274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A5A6A-6679-42CD-B894-10602A85CB03}">
      <dsp:nvSpPr>
        <dsp:cNvPr id="0" name=""/>
        <dsp:cNvSpPr/>
      </dsp:nvSpPr>
      <dsp:spPr>
        <a:xfrm>
          <a:off x="0" y="381900"/>
          <a:ext cx="7354888"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E014C-42E9-4FF3-995D-6C05DD739E01}">
      <dsp:nvSpPr>
        <dsp:cNvPr id="0" name=""/>
        <dsp:cNvSpPr/>
      </dsp:nvSpPr>
      <dsp:spPr>
        <a:xfrm>
          <a:off x="367744" y="42420"/>
          <a:ext cx="5148421"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98" tIns="0" rIns="194598"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Arial"/>
              <a:cs typeface="Arial"/>
            </a:rPr>
            <a:t> Nuo 2022-01-01 </a:t>
          </a:r>
          <a:r>
            <a:rPr lang="en-US" sz="2300" kern="1200" err="1">
              <a:latin typeface="Arial"/>
              <a:cs typeface="Arial"/>
            </a:rPr>
            <a:t>iki</a:t>
          </a:r>
          <a:r>
            <a:rPr lang="en-US" sz="2300" kern="1200">
              <a:latin typeface="Arial"/>
              <a:cs typeface="Arial"/>
            </a:rPr>
            <a:t> 2026-04-30</a:t>
          </a:r>
        </a:p>
      </dsp:txBody>
      <dsp:txXfrm>
        <a:off x="400888" y="75564"/>
        <a:ext cx="5082133" cy="612672"/>
      </dsp:txXfrm>
    </dsp:sp>
    <dsp:sp modelId="{BF7FC95F-4EC5-42BF-AA96-6E9B3E40FD5E}">
      <dsp:nvSpPr>
        <dsp:cNvPr id="0" name=""/>
        <dsp:cNvSpPr/>
      </dsp:nvSpPr>
      <dsp:spPr>
        <a:xfrm>
          <a:off x="0" y="1425180"/>
          <a:ext cx="7354888"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F2DF3D-B6A7-4AC3-9BF3-057F98D30A05}">
      <dsp:nvSpPr>
        <dsp:cNvPr id="0" name=""/>
        <dsp:cNvSpPr/>
      </dsp:nvSpPr>
      <dsp:spPr>
        <a:xfrm>
          <a:off x="367744" y="1085700"/>
          <a:ext cx="5148421"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98" tIns="0" rIns="194598" bIns="0" numCol="1" spcCol="1270" anchor="ctr" anchorCtr="0">
          <a:noAutofit/>
        </a:bodyPr>
        <a:lstStyle/>
        <a:p>
          <a:pPr marL="0" lvl="0" indent="0" algn="l" defTabSz="1022350">
            <a:lnSpc>
              <a:spcPct val="90000"/>
            </a:lnSpc>
            <a:spcBef>
              <a:spcPct val="0"/>
            </a:spcBef>
            <a:spcAft>
              <a:spcPct val="35000"/>
            </a:spcAft>
            <a:buNone/>
          </a:pPr>
          <a:r>
            <a:rPr lang="en-US" sz="2300" kern="1200">
              <a:latin typeface="Arial"/>
              <a:cs typeface="Arial"/>
            </a:rPr>
            <a:t>3866 </a:t>
          </a:r>
          <a:r>
            <a:rPr lang="en-US" sz="2300" kern="1200" err="1">
              <a:latin typeface="Arial"/>
              <a:cs typeface="Arial"/>
            </a:rPr>
            <a:t>pameistrystės</a:t>
          </a:r>
          <a:endParaRPr lang="en-US" sz="2300" kern="1200">
            <a:latin typeface="Arial"/>
            <a:cs typeface="Arial"/>
          </a:endParaRPr>
        </a:p>
      </dsp:txBody>
      <dsp:txXfrm>
        <a:off x="400888" y="1118844"/>
        <a:ext cx="5082133" cy="612672"/>
      </dsp:txXfrm>
    </dsp:sp>
    <dsp:sp modelId="{CC1FDE70-BE85-456C-88D5-B9F7FB1A202E}">
      <dsp:nvSpPr>
        <dsp:cNvPr id="0" name=""/>
        <dsp:cNvSpPr/>
      </dsp:nvSpPr>
      <dsp:spPr>
        <a:xfrm>
          <a:off x="0" y="2468460"/>
          <a:ext cx="7354888"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3245F-65FB-4150-BE1E-362E694F42B5}">
      <dsp:nvSpPr>
        <dsp:cNvPr id="0" name=""/>
        <dsp:cNvSpPr/>
      </dsp:nvSpPr>
      <dsp:spPr>
        <a:xfrm>
          <a:off x="367744" y="2128980"/>
          <a:ext cx="5148421"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98" tIns="0" rIns="194598" bIns="0" numCol="1" spcCol="1270" anchor="ctr" anchorCtr="0">
          <a:noAutofit/>
        </a:bodyPr>
        <a:lstStyle/>
        <a:p>
          <a:pPr marL="0" lvl="0" indent="0" algn="l" defTabSz="1022350" rtl="0">
            <a:lnSpc>
              <a:spcPct val="90000"/>
            </a:lnSpc>
            <a:spcBef>
              <a:spcPct val="0"/>
            </a:spcBef>
            <a:spcAft>
              <a:spcPct val="35000"/>
            </a:spcAft>
            <a:buNone/>
          </a:pPr>
          <a:r>
            <a:rPr lang="en-US" sz="2300" kern="1200">
              <a:latin typeface="Arial"/>
              <a:cs typeface="Arial"/>
            </a:rPr>
            <a:t> 1</a:t>
          </a:r>
          <a:r>
            <a:rPr lang="lt-LT" sz="2300" kern="1200">
              <a:latin typeface="Arial"/>
              <a:cs typeface="Arial"/>
            </a:rPr>
            <a:t>9 104 960,21 Eur</a:t>
          </a:r>
          <a:endParaRPr lang="en-US" sz="2300" kern="1200">
            <a:latin typeface="Arial"/>
            <a:cs typeface="Arial"/>
          </a:endParaRPr>
        </a:p>
      </dsp:txBody>
      <dsp:txXfrm>
        <a:off x="400888" y="2162124"/>
        <a:ext cx="5082133"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BBF3-FB3A-455E-B228-0976978265E2}">
      <dsp:nvSpPr>
        <dsp:cNvPr id="0" name=""/>
        <dsp:cNvSpPr/>
      </dsp:nvSpPr>
      <dsp:spPr>
        <a:xfrm>
          <a:off x="0" y="0"/>
          <a:ext cx="6638925" cy="1742360"/>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EF383-9BB3-4AA2-AE16-87FC8637D7BF}">
      <dsp:nvSpPr>
        <dsp:cNvPr id="0" name=""/>
        <dsp:cNvSpPr/>
      </dsp:nvSpPr>
      <dsp:spPr>
        <a:xfrm>
          <a:off x="199167" y="232314"/>
          <a:ext cx="1950184" cy="127773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AAF61-FDFB-4D70-AED8-5D5B7B42CAD7}">
      <dsp:nvSpPr>
        <dsp:cNvPr id="0" name=""/>
        <dsp:cNvSpPr/>
      </dsp:nvSpPr>
      <dsp:spPr>
        <a:xfrm rot="10800000">
          <a:off x="199167" y="1742360"/>
          <a:ext cx="1950184" cy="212955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lt-LT" sz="2000" kern="1200" dirty="0"/>
            <a:t>Darbuotojų skaičius iki 250 darbuotojų (skaičiuojami etatais)</a:t>
          </a:r>
        </a:p>
      </dsp:txBody>
      <dsp:txXfrm rot="10800000">
        <a:off x="259142" y="1742360"/>
        <a:ext cx="1830234" cy="2069576"/>
      </dsp:txXfrm>
    </dsp:sp>
    <dsp:sp modelId="{6E135677-DF77-4F31-A3C6-F093100EEB7E}">
      <dsp:nvSpPr>
        <dsp:cNvPr id="0" name=""/>
        <dsp:cNvSpPr/>
      </dsp:nvSpPr>
      <dsp:spPr>
        <a:xfrm>
          <a:off x="2344370" y="232314"/>
          <a:ext cx="1950184" cy="127773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8401F-8E6C-4BC8-929C-7866198AC8A9}">
      <dsp:nvSpPr>
        <dsp:cNvPr id="0" name=""/>
        <dsp:cNvSpPr/>
      </dsp:nvSpPr>
      <dsp:spPr>
        <a:xfrm rot="10800000">
          <a:off x="2344370" y="1742360"/>
          <a:ext cx="1950184" cy="212955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lt-LT" sz="2000" kern="1200" dirty="0"/>
            <a:t>Balansinė turto vertė &lt;=43 mln. EUR </a:t>
          </a:r>
        </a:p>
      </dsp:txBody>
      <dsp:txXfrm rot="10800000">
        <a:off x="2404345" y="1742360"/>
        <a:ext cx="1830234" cy="2069576"/>
      </dsp:txXfrm>
    </dsp:sp>
    <dsp:sp modelId="{6B4ABF88-7D89-4105-B32E-526E5B376EF2}">
      <dsp:nvSpPr>
        <dsp:cNvPr id="0" name=""/>
        <dsp:cNvSpPr/>
      </dsp:nvSpPr>
      <dsp:spPr>
        <a:xfrm>
          <a:off x="4489573" y="232314"/>
          <a:ext cx="1950184" cy="127773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FCB37-9879-4F5D-B848-4EF594793A1B}">
      <dsp:nvSpPr>
        <dsp:cNvPr id="0" name=""/>
        <dsp:cNvSpPr/>
      </dsp:nvSpPr>
      <dsp:spPr>
        <a:xfrm rot="10800000">
          <a:off x="4489573" y="1742360"/>
          <a:ext cx="1950184" cy="212955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lt-LT" sz="2000" kern="1200" dirty="0"/>
            <a:t>Metinė apyvarta &lt;= 50 mln. EUR pelno (nuostolio) ataskaitoje</a:t>
          </a:r>
        </a:p>
      </dsp:txBody>
      <dsp:txXfrm rot="10800000">
        <a:off x="4549548" y="1742360"/>
        <a:ext cx="1830234" cy="206957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7088" cy="494345"/>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0588" y="1"/>
            <a:ext cx="2947088" cy="494345"/>
          </a:xfrm>
          <a:prstGeom prst="rect">
            <a:avLst/>
          </a:prstGeom>
        </p:spPr>
        <p:txBody>
          <a:bodyPr vert="horz" lIns="91440" tIns="45720" rIns="91440" bIns="45720" rtlCol="0"/>
          <a:lstStyle>
            <a:lvl1pPr algn="r">
              <a:defRPr sz="1200"/>
            </a:lvl1pPr>
          </a:lstStyle>
          <a:p>
            <a:fld id="{8C3690C7-4FD8-4155-A3CE-B64CCE873DD3}" type="datetimeFigureOut">
              <a:rPr lang="lt-LT" smtClean="0"/>
              <a:pPr/>
              <a:t>2023.03.29</a:t>
            </a:fld>
            <a:endParaRPr lang="lt-LT"/>
          </a:p>
        </p:txBody>
      </p:sp>
      <p:sp>
        <p:nvSpPr>
          <p:cNvPr id="4" name="Footer Placeholder 3"/>
          <p:cNvSpPr>
            <a:spLocks noGrp="1"/>
          </p:cNvSpPr>
          <p:nvPr>
            <p:ph type="ftr" sz="quarter" idx="2"/>
          </p:nvPr>
        </p:nvSpPr>
        <p:spPr>
          <a:xfrm>
            <a:off x="2" y="9381494"/>
            <a:ext cx="2947088" cy="494345"/>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588" y="9381494"/>
            <a:ext cx="2947088" cy="494345"/>
          </a:xfrm>
          <a:prstGeom prst="rect">
            <a:avLst/>
          </a:prstGeom>
        </p:spPr>
        <p:txBody>
          <a:bodyPr vert="horz" lIns="91440" tIns="45720" rIns="91440" bIns="45720" rtlCol="0" anchor="b"/>
          <a:lstStyle>
            <a:lvl1pPr algn="r">
              <a:defRPr sz="1200"/>
            </a:lvl1pPr>
          </a:lstStyle>
          <a:p>
            <a:fld id="{91F7BB76-C532-427C-A57F-17323BD188F1}" type="slidenum">
              <a:rPr lang="lt-LT" smtClean="0"/>
              <a:pPr/>
              <a:t>‹#›</a:t>
            </a:fld>
            <a:endParaRPr lang="lt-LT"/>
          </a:p>
        </p:txBody>
      </p:sp>
    </p:spTree>
    <p:extLst>
      <p:ext uri="{BB962C8B-B14F-4D97-AF65-F5344CB8AC3E}">
        <p14:creationId xmlns:p14="http://schemas.microsoft.com/office/powerpoint/2010/main" val="148755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379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1344" y="1"/>
            <a:ext cx="2946347" cy="493792"/>
          </a:xfrm>
          <a:prstGeom prst="rect">
            <a:avLst/>
          </a:prstGeom>
        </p:spPr>
        <p:txBody>
          <a:bodyPr vert="horz" lIns="91440" tIns="45720" rIns="91440" bIns="45720" rtlCol="0"/>
          <a:lstStyle>
            <a:lvl1pPr algn="r">
              <a:defRPr sz="1200"/>
            </a:lvl1pPr>
          </a:lstStyle>
          <a:p>
            <a:fld id="{7EF0ECEC-A03F-4720-AB24-7955FC3B4AB8}" type="datetimeFigureOut">
              <a:rPr lang="lt-LT" smtClean="0"/>
              <a:pPr/>
              <a:t>2023.03.29</a:t>
            </a:fld>
            <a:endParaRPr lang="lt-LT"/>
          </a:p>
        </p:txBody>
      </p:sp>
      <p:sp>
        <p:nvSpPr>
          <p:cNvPr id="4" name="Slide Image Placeholder 3"/>
          <p:cNvSpPr>
            <a:spLocks noGrp="1" noRot="1" noChangeAspect="1"/>
          </p:cNvSpPr>
          <p:nvPr>
            <p:ph type="sldImg" idx="2"/>
          </p:nvPr>
        </p:nvSpPr>
        <p:spPr>
          <a:xfrm>
            <a:off x="928688" y="739775"/>
            <a:ext cx="4941887" cy="370522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927" y="4691026"/>
            <a:ext cx="5439410" cy="4444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1" y="9380335"/>
            <a:ext cx="2946347" cy="49379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1344" y="9380335"/>
            <a:ext cx="2946347" cy="493792"/>
          </a:xfrm>
          <a:prstGeom prst="rect">
            <a:avLst/>
          </a:prstGeom>
        </p:spPr>
        <p:txBody>
          <a:bodyPr vert="horz" lIns="91440" tIns="45720" rIns="91440" bIns="45720" rtlCol="0" anchor="b"/>
          <a:lstStyle>
            <a:lvl1pPr algn="r">
              <a:defRPr sz="1200"/>
            </a:lvl1pPr>
          </a:lstStyle>
          <a:p>
            <a:fld id="{766BF5C9-02B4-44C6-9095-54F6BD70B3E4}" type="slidenum">
              <a:rPr lang="lt-LT" smtClean="0"/>
              <a:pPr/>
              <a:t>‹#›</a:t>
            </a:fld>
            <a:endParaRPr lang="lt-LT"/>
          </a:p>
        </p:txBody>
      </p:sp>
    </p:spTree>
    <p:extLst>
      <p:ext uri="{BB962C8B-B14F-4D97-AF65-F5344CB8AC3E}">
        <p14:creationId xmlns:p14="http://schemas.microsoft.com/office/powerpoint/2010/main" val="406903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48A87A34-81AB-432B-8DAE-1953F412C126}" type="datetimeFigureOut">
              <a:rPr lang="en-US" dirty="0"/>
              <a:pPr/>
              <a:t>3/29/2023</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30176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7180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dirty="0"/>
              <a:t>3/29/2023</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081222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1_mėlyna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37BE1-AB93-F04B-90CC-D45F86B80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6157AC18-1B35-0841-B20F-6A9C34A3E5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063" y="1078756"/>
            <a:ext cx="1229811" cy="574584"/>
          </a:xfrm>
          <a:prstGeom prst="rect">
            <a:avLst/>
          </a:prstGeom>
        </p:spPr>
      </p:pic>
      <p:sp>
        <p:nvSpPr>
          <p:cNvPr id="16" name="TextBox 15">
            <a:extLst>
              <a:ext uri="{FF2B5EF4-FFF2-40B4-BE49-F238E27FC236}">
                <a16:creationId xmlns:a16="http://schemas.microsoft.com/office/drawing/2014/main" id="{63225619-36F8-9D4A-BAAB-AA70161FB675}"/>
              </a:ext>
            </a:extLst>
          </p:cNvPr>
          <p:cNvSpPr txBox="1"/>
          <p:nvPr userDrawn="1"/>
        </p:nvSpPr>
        <p:spPr>
          <a:xfrm>
            <a:off x="983999" y="6092922"/>
            <a:ext cx="7353884" cy="215444"/>
          </a:xfrm>
          <a:prstGeom prst="rect">
            <a:avLst/>
          </a:prstGeom>
          <a:noFill/>
        </p:spPr>
        <p:txBody>
          <a:bodyPr wrap="square" lIns="0" tIns="0" rIns="0" bIns="0" rtlCol="0">
            <a:spAutoFit/>
          </a:bodyPr>
          <a:lstStyle/>
          <a:p>
            <a:pPr algn="r">
              <a:lnSpc>
                <a:spcPct val="100000"/>
              </a:lnSpc>
            </a:pPr>
            <a:r>
              <a:rPr lang="en-LT" sz="1400" b="0" i="0">
                <a:solidFill>
                  <a:schemeClr val="bg1"/>
                </a:solidFill>
                <a:latin typeface="Arial" panose="020B0604020202020204" pitchFamily="34" charset="0"/>
                <a:cs typeface="Arial" panose="020B0604020202020204" pitchFamily="34" charset="0"/>
              </a:rPr>
              <a:t>www.esf.lt</a:t>
            </a:r>
          </a:p>
        </p:txBody>
      </p:sp>
      <p:sp>
        <p:nvSpPr>
          <p:cNvPr id="18" name="Title Placeholder 1">
            <a:extLst>
              <a:ext uri="{FF2B5EF4-FFF2-40B4-BE49-F238E27FC236}">
                <a16:creationId xmlns:a16="http://schemas.microsoft.com/office/drawing/2014/main" id="{A35CE2A9-E97F-8B4A-97A9-A0B5EC50E9CE}"/>
              </a:ext>
            </a:extLst>
          </p:cNvPr>
          <p:cNvSpPr>
            <a:spLocks noGrp="1"/>
          </p:cNvSpPr>
          <p:nvPr>
            <p:ph type="title" hasCustomPrompt="1"/>
          </p:nvPr>
        </p:nvSpPr>
        <p:spPr>
          <a:xfrm>
            <a:off x="1008063" y="2422499"/>
            <a:ext cx="7353884" cy="602729"/>
          </a:xfrm>
          <a:prstGeom prst="rect">
            <a:avLst/>
          </a:prstGeom>
        </p:spPr>
        <p:txBody>
          <a:bodyPr vert="horz" wrap="square" lIns="0" tIns="0" rIns="0" bIns="0" rtlCol="0" anchor="t" anchorCtr="0">
            <a:spAutoFit/>
          </a:bodyPr>
          <a:lstStyle>
            <a:lvl1pPr algn="l">
              <a:lnSpc>
                <a:spcPts val="4680"/>
              </a:lnSpc>
              <a:defRPr sz="4000" b="1">
                <a:solidFill>
                  <a:srgbClr val="00A5D0"/>
                </a:solidFill>
                <a:latin typeface="Arial" panose="020B0604020202020204" pitchFamily="34" charset="0"/>
                <a:cs typeface="Arial" panose="020B0604020202020204" pitchFamily="34" charset="0"/>
              </a:defRPr>
            </a:lvl1pPr>
          </a:lstStyle>
          <a:p>
            <a:r>
              <a:rPr lang="en-US"/>
              <a:t>Pavadinimas</a:t>
            </a:r>
          </a:p>
        </p:txBody>
      </p:sp>
      <p:sp>
        <p:nvSpPr>
          <p:cNvPr id="10" name="Text Placeholder 2">
            <a:extLst>
              <a:ext uri="{FF2B5EF4-FFF2-40B4-BE49-F238E27FC236}">
                <a16:creationId xmlns:a16="http://schemas.microsoft.com/office/drawing/2014/main" id="{2278AF4A-EC50-4A42-9533-A814910F9E5F}"/>
              </a:ext>
            </a:extLst>
          </p:cNvPr>
          <p:cNvSpPr>
            <a:spLocks noGrp="1"/>
          </p:cNvSpPr>
          <p:nvPr>
            <p:ph idx="10" hasCustomPrompt="1"/>
          </p:nvPr>
        </p:nvSpPr>
        <p:spPr>
          <a:xfrm>
            <a:off x="1008063" y="4537274"/>
            <a:ext cx="7353884" cy="184666"/>
          </a:xfrm>
          <a:prstGeom prst="rect">
            <a:avLst/>
          </a:prstGeom>
        </p:spPr>
        <p:txBody>
          <a:bodyPr vert="horz" wrap="square" lIns="0" tIns="0" rIns="0" bIns="0" rtlCol="0">
            <a:spAutoFit/>
          </a:bodyPr>
          <a:lstStyle>
            <a:lvl1pPr marL="0" indent="0">
              <a:buNone/>
              <a:defRPr sz="1200" i="0">
                <a:solidFill>
                  <a:srgbClr val="5E5E5E"/>
                </a:solidFill>
                <a:latin typeface="Arial" panose="020B0604020202020204" pitchFamily="34" charset="0"/>
                <a:cs typeface="Arial" panose="020B0604020202020204" pitchFamily="34" charset="0"/>
              </a:defRPr>
            </a:lvl1pPr>
          </a:lstStyle>
          <a:p>
            <a:pPr lvl="0"/>
            <a:r>
              <a:rPr lang="en-US"/>
              <a:t>Data</a:t>
            </a:r>
          </a:p>
        </p:txBody>
      </p:sp>
      <p:sp>
        <p:nvSpPr>
          <p:cNvPr id="11" name="Text Placeholder 2">
            <a:extLst>
              <a:ext uri="{FF2B5EF4-FFF2-40B4-BE49-F238E27FC236}">
                <a16:creationId xmlns:a16="http://schemas.microsoft.com/office/drawing/2014/main" id="{8B4170E6-1E6F-CB40-B2FD-CE22B8795095}"/>
              </a:ext>
            </a:extLst>
          </p:cNvPr>
          <p:cNvSpPr>
            <a:spLocks noGrp="1"/>
          </p:cNvSpPr>
          <p:nvPr>
            <p:ph idx="11" hasCustomPrompt="1"/>
          </p:nvPr>
        </p:nvSpPr>
        <p:spPr>
          <a:xfrm>
            <a:off x="1008063" y="4175500"/>
            <a:ext cx="7353884" cy="215444"/>
          </a:xfrm>
          <a:prstGeom prst="rect">
            <a:avLst/>
          </a:prstGeom>
        </p:spPr>
        <p:txBody>
          <a:bodyPr vert="horz" wrap="square" lIns="0" tIns="0" rIns="0" bIns="0" rtlCol="0">
            <a:spAutoFit/>
          </a:bodyPr>
          <a:lstStyle>
            <a:lvl1pPr marL="0" indent="0">
              <a:buNone/>
              <a:defRPr sz="1400" b="1" i="0">
                <a:solidFill>
                  <a:srgbClr val="5E5E5E"/>
                </a:solidFill>
                <a:latin typeface="Arial" panose="020B0604020202020204" pitchFamily="34" charset="0"/>
                <a:cs typeface="Arial" panose="020B0604020202020204" pitchFamily="34" charset="0"/>
              </a:defRPr>
            </a:lvl1pPr>
          </a:lstStyle>
          <a:p>
            <a:pPr lvl="0"/>
            <a:r>
              <a:rPr lang="en-US"/>
              <a:t>Autorius</a:t>
            </a:r>
          </a:p>
        </p:txBody>
      </p:sp>
    </p:spTree>
    <p:extLst>
      <p:ext uri="{BB962C8B-B14F-4D97-AF65-F5344CB8AC3E}">
        <p14:creationId xmlns:p14="http://schemas.microsoft.com/office/powerpoint/2010/main" val="285084460"/>
      </p:ext>
    </p:extLst>
  </p:cSld>
  <p:clrMapOvr>
    <a:masterClrMapping/>
  </p:clrMapOvr>
  <p:extLst>
    <p:ext uri="{DCECCB84-F9BA-43D5-87BE-67443E8EF086}">
      <p15:sldGuideLst xmlns:p15="http://schemas.microsoft.com/office/powerpoint/2012/main">
        <p15:guide id="1" orient="horz" pos="1820" userDrawn="1">
          <p15:clr>
            <a:srgbClr val="FBAE40"/>
          </p15:clr>
        </p15:guide>
        <p15:guide id="2" pos="6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Žalsva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EEAD09-FBA3-CD4F-B9E7-110AC523E0DC}"/>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a:extLst>
              <a:ext uri="{FF2B5EF4-FFF2-40B4-BE49-F238E27FC236}">
                <a16:creationId xmlns:a16="http://schemas.microsoft.com/office/drawing/2014/main" id="{E846EEB6-5C41-CB48-B923-8183F44DEFE4}"/>
              </a:ext>
            </a:extLst>
          </p:cNvPr>
          <p:cNvSpPr/>
          <p:nvPr userDrawn="1"/>
        </p:nvSpPr>
        <p:spPr>
          <a:xfrm>
            <a:off x="8091237" y="5991726"/>
            <a:ext cx="354932" cy="354932"/>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87D518BE-7218-6A43-A123-2071C7EE538D}"/>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460F7B1-4F13-4347-B149-74EE233E12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11" name="Title Placeholder 1">
            <a:extLst>
              <a:ext uri="{FF2B5EF4-FFF2-40B4-BE49-F238E27FC236}">
                <a16:creationId xmlns:a16="http://schemas.microsoft.com/office/drawing/2014/main" id="{80B9F58E-2A65-A74C-B1E7-AADF6CA1AF11}"/>
              </a:ext>
            </a:extLst>
          </p:cNvPr>
          <p:cNvSpPr>
            <a:spLocks noGrp="1"/>
          </p:cNvSpPr>
          <p:nvPr>
            <p:ph type="title" hasCustomPrompt="1"/>
          </p:nvPr>
        </p:nvSpPr>
        <p:spPr>
          <a:xfrm>
            <a:off x="1079500" y="710486"/>
            <a:ext cx="5670216"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14" name="Text Placeholder 2">
            <a:extLst>
              <a:ext uri="{FF2B5EF4-FFF2-40B4-BE49-F238E27FC236}">
                <a16:creationId xmlns:a16="http://schemas.microsoft.com/office/drawing/2014/main" id="{C01D67A5-11C6-5F4F-828A-B52E950FDD29}"/>
              </a:ext>
            </a:extLst>
          </p:cNvPr>
          <p:cNvSpPr>
            <a:spLocks noGrp="1"/>
          </p:cNvSpPr>
          <p:nvPr>
            <p:ph idx="1" hasCustomPrompt="1"/>
          </p:nvPr>
        </p:nvSpPr>
        <p:spPr>
          <a:xfrm>
            <a:off x="1086269" y="1660982"/>
            <a:ext cx="7353884" cy="369332"/>
          </a:xfrm>
          <a:prstGeom prst="rect">
            <a:avLst/>
          </a:prstGeom>
        </p:spPr>
        <p:txBody>
          <a:bodyPr vert="horz" wrap="square" lIns="0" tIns="0" rIns="0" bIns="0" rtlCol="0">
            <a:spAutoFit/>
          </a:bodyPr>
          <a:lstStyle>
            <a:lvl1pPr marL="0" indent="0">
              <a:buNone/>
              <a:defRPr sz="240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5" name="Text Placeholder 2">
            <a:extLst>
              <a:ext uri="{FF2B5EF4-FFF2-40B4-BE49-F238E27FC236}">
                <a16:creationId xmlns:a16="http://schemas.microsoft.com/office/drawing/2014/main" id="{263D1730-93A8-A343-925D-2B32C51EFB9C}"/>
              </a:ext>
            </a:extLst>
          </p:cNvPr>
          <p:cNvSpPr>
            <a:spLocks noGrp="1"/>
          </p:cNvSpPr>
          <p:nvPr>
            <p:ph idx="10" hasCustomPrompt="1"/>
          </p:nvPr>
        </p:nvSpPr>
        <p:spPr>
          <a:xfrm>
            <a:off x="1086269" y="2437019"/>
            <a:ext cx="7353884" cy="307777"/>
          </a:xfrm>
          <a:prstGeom prst="rect">
            <a:avLst/>
          </a:prstGeom>
        </p:spPr>
        <p:txBody>
          <a:bodyPr vert="horz" wrap="square" lIns="0" tIns="0" rIns="0" bIns="0" rtlCol="0">
            <a:spAutoFit/>
          </a:bodyPr>
          <a:lstStyle>
            <a:lvl1pPr marL="342900" indent="-342900">
              <a:buClr>
                <a:srgbClr val="99CC00"/>
              </a:buClr>
              <a:buFont typeface=".Lucida Grande UI Regular"/>
              <a:buChar char="►"/>
              <a:defRPr sz="2000" i="0">
                <a:solidFill>
                  <a:srgbClr val="5E5E5E"/>
                </a:solidFill>
                <a:latin typeface="Arial" panose="020B0604020202020204" pitchFamily="34" charset="0"/>
                <a:cs typeface="Arial" panose="020B0604020202020204" pitchFamily="34" charset="0"/>
              </a:defRPr>
            </a:lvl1pPr>
          </a:lstStyle>
          <a:p>
            <a:pPr lvl="0"/>
            <a:r>
              <a:rPr lang="en-US"/>
              <a:t>Tekstas</a:t>
            </a:r>
          </a:p>
        </p:txBody>
      </p:sp>
    </p:spTree>
    <p:extLst>
      <p:ext uri="{BB962C8B-B14F-4D97-AF65-F5344CB8AC3E}">
        <p14:creationId xmlns:p14="http://schemas.microsoft.com/office/powerpoint/2010/main" val="3813000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žava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5F18D-0429-C841-9CE6-0F1D141469B8}"/>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7C8CF7B4-AD99-D84C-9CD4-1DFBBE180F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11" name="Title Placeholder 1">
            <a:extLst>
              <a:ext uri="{FF2B5EF4-FFF2-40B4-BE49-F238E27FC236}">
                <a16:creationId xmlns:a16="http://schemas.microsoft.com/office/drawing/2014/main" id="{32179AE2-E708-F645-B4A2-12991BB24A2F}"/>
              </a:ext>
            </a:extLst>
          </p:cNvPr>
          <p:cNvSpPr>
            <a:spLocks noGrp="1"/>
          </p:cNvSpPr>
          <p:nvPr>
            <p:ph type="title" hasCustomPrompt="1"/>
          </p:nvPr>
        </p:nvSpPr>
        <p:spPr>
          <a:xfrm>
            <a:off x="1079500" y="710486"/>
            <a:ext cx="5664200"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17" name="Text Placeholder 2">
            <a:extLst>
              <a:ext uri="{FF2B5EF4-FFF2-40B4-BE49-F238E27FC236}">
                <a16:creationId xmlns:a16="http://schemas.microsoft.com/office/drawing/2014/main" id="{AFD03BF1-9648-FC41-ABDA-D64867A57A58}"/>
              </a:ext>
            </a:extLst>
          </p:cNvPr>
          <p:cNvSpPr>
            <a:spLocks noGrp="1"/>
          </p:cNvSpPr>
          <p:nvPr>
            <p:ph idx="1" hasCustomPrompt="1"/>
          </p:nvPr>
        </p:nvSpPr>
        <p:spPr>
          <a:xfrm>
            <a:off x="1086269" y="1660982"/>
            <a:ext cx="7353884" cy="369332"/>
          </a:xfrm>
          <a:prstGeom prst="rect">
            <a:avLst/>
          </a:prstGeom>
        </p:spPr>
        <p:txBody>
          <a:bodyPr vert="horz" wrap="square" lIns="0" tIns="0" rIns="0" bIns="0" rtlCol="0">
            <a:spAutoFit/>
          </a:bodyPr>
          <a:lstStyle>
            <a:lvl1pPr marL="0" indent="0">
              <a:buNone/>
              <a:defRPr sz="240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8" name="Text Placeholder 2">
            <a:extLst>
              <a:ext uri="{FF2B5EF4-FFF2-40B4-BE49-F238E27FC236}">
                <a16:creationId xmlns:a16="http://schemas.microsoft.com/office/drawing/2014/main" id="{1B9B41F9-060D-7E48-9B3B-6E9D87040257}"/>
              </a:ext>
            </a:extLst>
          </p:cNvPr>
          <p:cNvSpPr>
            <a:spLocks noGrp="1"/>
          </p:cNvSpPr>
          <p:nvPr>
            <p:ph idx="10" hasCustomPrompt="1"/>
          </p:nvPr>
        </p:nvSpPr>
        <p:spPr>
          <a:xfrm>
            <a:off x="1086269" y="2437019"/>
            <a:ext cx="7353884" cy="307777"/>
          </a:xfrm>
          <a:prstGeom prst="rect">
            <a:avLst/>
          </a:prstGeom>
        </p:spPr>
        <p:txBody>
          <a:bodyPr vert="horz" wrap="square" lIns="0" tIns="0" rIns="0" bIns="0" rtlCol="0">
            <a:spAutoFit/>
          </a:bodyPr>
          <a:lstStyle>
            <a:lvl1pPr marL="342900" indent="-342900">
              <a:buClr>
                <a:srgbClr val="A20455"/>
              </a:buClr>
              <a:buFont typeface=".Lucida Grande UI Regular"/>
              <a:buChar char="►"/>
              <a:defRPr sz="2000" i="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2" name="Oval 11">
            <a:extLst>
              <a:ext uri="{FF2B5EF4-FFF2-40B4-BE49-F238E27FC236}">
                <a16:creationId xmlns:a16="http://schemas.microsoft.com/office/drawing/2014/main" id="{C333F847-C4CB-8446-A6FB-50C46229D824}"/>
              </a:ext>
            </a:extLst>
          </p:cNvPr>
          <p:cNvSpPr/>
          <p:nvPr userDrawn="1"/>
        </p:nvSpPr>
        <p:spPr>
          <a:xfrm>
            <a:off x="8091237" y="5991726"/>
            <a:ext cx="354932" cy="354932"/>
          </a:xfrm>
          <a:prstGeom prst="ellipse">
            <a:avLst/>
          </a:prstGeom>
          <a:solidFill>
            <a:srgbClr val="A20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TextBox 12">
            <a:extLst>
              <a:ext uri="{FF2B5EF4-FFF2-40B4-BE49-F238E27FC236}">
                <a16:creationId xmlns:a16="http://schemas.microsoft.com/office/drawing/2014/main" id="{00BF1BF9-42A6-BE4E-B95B-F0AB5C0A848B}"/>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236891"/>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didelė">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8D4465-C2C4-EE4A-9C31-F7C7E6271EA0}"/>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6640"/>
            <a:ext cx="9144000" cy="6858000"/>
          </a:xfrm>
          <a:prstGeom prst="rect">
            <a:avLst/>
          </a:prstGeom>
        </p:spPr>
      </p:pic>
      <p:pic>
        <p:nvPicPr>
          <p:cNvPr id="6" name="Picture 5">
            <a:extLst>
              <a:ext uri="{FF2B5EF4-FFF2-40B4-BE49-F238E27FC236}">
                <a16:creationId xmlns:a16="http://schemas.microsoft.com/office/drawing/2014/main" id="{FA8352BD-F007-9747-9681-AF10AB2DF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7" name="Title Placeholder 1">
            <a:extLst>
              <a:ext uri="{FF2B5EF4-FFF2-40B4-BE49-F238E27FC236}">
                <a16:creationId xmlns:a16="http://schemas.microsoft.com/office/drawing/2014/main" id="{FE3E70E0-7DC0-594E-892E-67E4F6203DAB}"/>
              </a:ext>
            </a:extLst>
          </p:cNvPr>
          <p:cNvSpPr>
            <a:spLocks noGrp="1"/>
          </p:cNvSpPr>
          <p:nvPr>
            <p:ph type="title" hasCustomPrompt="1"/>
          </p:nvPr>
        </p:nvSpPr>
        <p:spPr>
          <a:xfrm>
            <a:off x="1079500" y="710486"/>
            <a:ext cx="5664200"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8" name="Oval 7">
            <a:extLst>
              <a:ext uri="{FF2B5EF4-FFF2-40B4-BE49-F238E27FC236}">
                <a16:creationId xmlns:a16="http://schemas.microsoft.com/office/drawing/2014/main" id="{A40FA8E6-813C-1740-AA3F-04A46362D177}"/>
              </a:ext>
            </a:extLst>
          </p:cNvPr>
          <p:cNvSpPr/>
          <p:nvPr userDrawn="1"/>
        </p:nvSpPr>
        <p:spPr>
          <a:xfrm>
            <a:off x="8091237" y="5991726"/>
            <a:ext cx="354932" cy="354932"/>
          </a:xfrm>
          <a:prstGeom prst="ellipse">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5C958C1A-DD5C-514D-A2BA-4D112141118A}"/>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6562F6D2-1ED2-E64D-945B-1AE18C828E8D}"/>
              </a:ext>
            </a:extLst>
          </p:cNvPr>
          <p:cNvSpPr>
            <a:spLocks noGrp="1"/>
          </p:cNvSpPr>
          <p:nvPr>
            <p:ph idx="10" hasCustomPrompt="1"/>
          </p:nvPr>
        </p:nvSpPr>
        <p:spPr>
          <a:xfrm>
            <a:off x="1079500" y="5841332"/>
            <a:ext cx="5950356" cy="215444"/>
          </a:xfrm>
          <a:prstGeom prst="rect">
            <a:avLst/>
          </a:prstGeom>
        </p:spPr>
        <p:txBody>
          <a:bodyPr vert="horz" wrap="square" lIns="0" tIns="0" rIns="0" bIns="0" rtlCol="0">
            <a:spAutoFit/>
          </a:bodyPr>
          <a:lstStyle>
            <a:lvl1pPr marL="0" indent="0">
              <a:buNone/>
              <a:defRPr sz="1400" i="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3" name="Picture Placeholder 2">
            <a:extLst>
              <a:ext uri="{FF2B5EF4-FFF2-40B4-BE49-F238E27FC236}">
                <a16:creationId xmlns:a16="http://schemas.microsoft.com/office/drawing/2014/main" id="{C5481424-22B0-9440-B6D7-D683A55A0D92}"/>
              </a:ext>
            </a:extLst>
          </p:cNvPr>
          <p:cNvSpPr>
            <a:spLocks noGrp="1"/>
          </p:cNvSpPr>
          <p:nvPr>
            <p:ph type="pic" idx="1"/>
          </p:nvPr>
        </p:nvSpPr>
        <p:spPr>
          <a:xfrm>
            <a:off x="1079500" y="1668547"/>
            <a:ext cx="5950356" cy="39775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Tree>
    <p:extLst>
      <p:ext uri="{BB962C8B-B14F-4D97-AF65-F5344CB8AC3E}">
        <p14:creationId xmlns:p14="http://schemas.microsoft.com/office/powerpoint/2010/main" val="414971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otraukos dvi">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A94097-7D82-E243-843B-F1FDAFB96B6A}"/>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FA8352BD-F007-9747-9681-AF10AB2DF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7" name="Title Placeholder 1">
            <a:extLst>
              <a:ext uri="{FF2B5EF4-FFF2-40B4-BE49-F238E27FC236}">
                <a16:creationId xmlns:a16="http://schemas.microsoft.com/office/drawing/2014/main" id="{FE3E70E0-7DC0-594E-892E-67E4F6203DAB}"/>
              </a:ext>
            </a:extLst>
          </p:cNvPr>
          <p:cNvSpPr>
            <a:spLocks noGrp="1"/>
          </p:cNvSpPr>
          <p:nvPr>
            <p:ph type="title" hasCustomPrompt="1"/>
          </p:nvPr>
        </p:nvSpPr>
        <p:spPr>
          <a:xfrm>
            <a:off x="1079500" y="710486"/>
            <a:ext cx="5664200"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8" name="Oval 7">
            <a:extLst>
              <a:ext uri="{FF2B5EF4-FFF2-40B4-BE49-F238E27FC236}">
                <a16:creationId xmlns:a16="http://schemas.microsoft.com/office/drawing/2014/main" id="{A40FA8E6-813C-1740-AA3F-04A46362D177}"/>
              </a:ext>
            </a:extLst>
          </p:cNvPr>
          <p:cNvSpPr/>
          <p:nvPr userDrawn="1"/>
        </p:nvSpPr>
        <p:spPr>
          <a:xfrm>
            <a:off x="8091237" y="5991726"/>
            <a:ext cx="354932" cy="354932"/>
          </a:xfrm>
          <a:prstGeom prst="ellipse">
            <a:avLst/>
          </a:prstGeom>
          <a:solidFill>
            <a:srgbClr val="00A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5C958C1A-DD5C-514D-A2BA-4D112141118A}"/>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F9BEB36F-BF8C-FC42-A4EF-49FEAD5BB81C}"/>
              </a:ext>
            </a:extLst>
          </p:cNvPr>
          <p:cNvSpPr>
            <a:spLocks noGrp="1"/>
          </p:cNvSpPr>
          <p:nvPr>
            <p:ph idx="11" hasCustomPrompt="1"/>
          </p:nvPr>
        </p:nvSpPr>
        <p:spPr>
          <a:xfrm>
            <a:off x="1079500" y="4916269"/>
            <a:ext cx="3492500" cy="215444"/>
          </a:xfrm>
          <a:prstGeom prst="rect">
            <a:avLst/>
          </a:prstGeom>
        </p:spPr>
        <p:txBody>
          <a:bodyPr vert="horz" wrap="square" lIns="0" tIns="0" rIns="0" bIns="0" rtlCol="0">
            <a:spAutoFit/>
          </a:bodyPr>
          <a:lstStyle>
            <a:lvl1pPr marL="0" indent="0">
              <a:buNone/>
              <a:defRPr sz="1400" i="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5" name="Picture Placeholder 2">
            <a:extLst>
              <a:ext uri="{FF2B5EF4-FFF2-40B4-BE49-F238E27FC236}">
                <a16:creationId xmlns:a16="http://schemas.microsoft.com/office/drawing/2014/main" id="{4A7B7340-35BB-5F40-925C-1EC52A8A898C}"/>
              </a:ext>
            </a:extLst>
          </p:cNvPr>
          <p:cNvSpPr>
            <a:spLocks noGrp="1"/>
          </p:cNvSpPr>
          <p:nvPr>
            <p:ph type="pic" idx="12"/>
          </p:nvPr>
        </p:nvSpPr>
        <p:spPr>
          <a:xfrm>
            <a:off x="1079499" y="1674562"/>
            <a:ext cx="3492501" cy="3101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16" name="Text Placeholder 2">
            <a:extLst>
              <a:ext uri="{FF2B5EF4-FFF2-40B4-BE49-F238E27FC236}">
                <a16:creationId xmlns:a16="http://schemas.microsoft.com/office/drawing/2014/main" id="{67542C87-A0F0-0947-AF80-B6C18258937F}"/>
              </a:ext>
            </a:extLst>
          </p:cNvPr>
          <p:cNvSpPr>
            <a:spLocks noGrp="1"/>
          </p:cNvSpPr>
          <p:nvPr>
            <p:ph idx="13" hasCustomPrompt="1"/>
          </p:nvPr>
        </p:nvSpPr>
        <p:spPr>
          <a:xfrm>
            <a:off x="4827337" y="4916269"/>
            <a:ext cx="3492500" cy="215444"/>
          </a:xfrm>
          <a:prstGeom prst="rect">
            <a:avLst/>
          </a:prstGeom>
        </p:spPr>
        <p:txBody>
          <a:bodyPr vert="horz" wrap="square" lIns="0" tIns="0" rIns="0" bIns="0" rtlCol="0">
            <a:spAutoFit/>
          </a:bodyPr>
          <a:lstStyle>
            <a:lvl1pPr marL="0" indent="0">
              <a:buNone/>
              <a:defRPr sz="1400" i="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7" name="Picture Placeholder 2">
            <a:extLst>
              <a:ext uri="{FF2B5EF4-FFF2-40B4-BE49-F238E27FC236}">
                <a16:creationId xmlns:a16="http://schemas.microsoft.com/office/drawing/2014/main" id="{2F15F8F6-7204-C54F-A3F2-F32D1BB1D7A3}"/>
              </a:ext>
            </a:extLst>
          </p:cNvPr>
          <p:cNvSpPr>
            <a:spLocks noGrp="1"/>
          </p:cNvSpPr>
          <p:nvPr>
            <p:ph type="pic" idx="14"/>
          </p:nvPr>
        </p:nvSpPr>
        <p:spPr>
          <a:xfrm>
            <a:off x="4827336" y="1674562"/>
            <a:ext cx="3492501" cy="3101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Tree>
    <p:extLst>
      <p:ext uri="{BB962C8B-B14F-4D97-AF65-F5344CB8AC3E}">
        <p14:creationId xmlns:p14="http://schemas.microsoft.com/office/powerpoint/2010/main" val="91288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otrauka maž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3D45F-167E-9A42-969D-E9781B75D995}"/>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FA8352BD-F007-9747-9681-AF10AB2DF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7" name="Title Placeholder 1">
            <a:extLst>
              <a:ext uri="{FF2B5EF4-FFF2-40B4-BE49-F238E27FC236}">
                <a16:creationId xmlns:a16="http://schemas.microsoft.com/office/drawing/2014/main" id="{FE3E70E0-7DC0-594E-892E-67E4F6203DAB}"/>
              </a:ext>
            </a:extLst>
          </p:cNvPr>
          <p:cNvSpPr>
            <a:spLocks noGrp="1"/>
          </p:cNvSpPr>
          <p:nvPr>
            <p:ph type="title" hasCustomPrompt="1"/>
          </p:nvPr>
        </p:nvSpPr>
        <p:spPr>
          <a:xfrm>
            <a:off x="1079500" y="710486"/>
            <a:ext cx="5670216"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8" name="Oval 7">
            <a:extLst>
              <a:ext uri="{FF2B5EF4-FFF2-40B4-BE49-F238E27FC236}">
                <a16:creationId xmlns:a16="http://schemas.microsoft.com/office/drawing/2014/main" id="{A40FA8E6-813C-1740-AA3F-04A46362D177}"/>
              </a:ext>
            </a:extLst>
          </p:cNvPr>
          <p:cNvSpPr/>
          <p:nvPr userDrawn="1"/>
        </p:nvSpPr>
        <p:spPr>
          <a:xfrm>
            <a:off x="8091237" y="5991726"/>
            <a:ext cx="354932" cy="354932"/>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5C958C1A-DD5C-514D-A2BA-4D112141118A}"/>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
        <p:nvSpPr>
          <p:cNvPr id="14" name="Text Placeholder 2">
            <a:extLst>
              <a:ext uri="{FF2B5EF4-FFF2-40B4-BE49-F238E27FC236}">
                <a16:creationId xmlns:a16="http://schemas.microsoft.com/office/drawing/2014/main" id="{F9BEB36F-BF8C-FC42-A4EF-49FEAD5BB81C}"/>
              </a:ext>
            </a:extLst>
          </p:cNvPr>
          <p:cNvSpPr>
            <a:spLocks noGrp="1"/>
          </p:cNvSpPr>
          <p:nvPr>
            <p:ph idx="11" hasCustomPrompt="1"/>
          </p:nvPr>
        </p:nvSpPr>
        <p:spPr>
          <a:xfrm>
            <a:off x="4857416" y="1674562"/>
            <a:ext cx="2704431" cy="215444"/>
          </a:xfrm>
          <a:prstGeom prst="rect">
            <a:avLst/>
          </a:prstGeom>
        </p:spPr>
        <p:txBody>
          <a:bodyPr vert="horz" wrap="square" lIns="0" tIns="0" rIns="0" bIns="0" rtlCol="0">
            <a:spAutoFit/>
          </a:bodyPr>
          <a:lstStyle>
            <a:lvl1pPr marL="0" indent="0">
              <a:buNone/>
              <a:defRPr sz="1400" i="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5" name="Picture Placeholder 2">
            <a:extLst>
              <a:ext uri="{FF2B5EF4-FFF2-40B4-BE49-F238E27FC236}">
                <a16:creationId xmlns:a16="http://schemas.microsoft.com/office/drawing/2014/main" id="{4A7B7340-35BB-5F40-925C-1EC52A8A898C}"/>
              </a:ext>
            </a:extLst>
          </p:cNvPr>
          <p:cNvSpPr>
            <a:spLocks noGrp="1"/>
          </p:cNvSpPr>
          <p:nvPr>
            <p:ph type="pic" idx="12"/>
          </p:nvPr>
        </p:nvSpPr>
        <p:spPr>
          <a:xfrm>
            <a:off x="1079499" y="1674562"/>
            <a:ext cx="3492501" cy="3101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Tree>
    <p:extLst>
      <p:ext uri="{BB962C8B-B14F-4D97-AF65-F5344CB8AC3E}">
        <p14:creationId xmlns:p14="http://schemas.microsoft.com/office/powerpoint/2010/main" val="196302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ntelė-grafika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EDA6AA-2A6D-7147-B841-6DD868A710BF}"/>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FA8352BD-F007-9747-9681-AF10AB2DF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7" name="Title Placeholder 1">
            <a:extLst>
              <a:ext uri="{FF2B5EF4-FFF2-40B4-BE49-F238E27FC236}">
                <a16:creationId xmlns:a16="http://schemas.microsoft.com/office/drawing/2014/main" id="{FE3E70E0-7DC0-594E-892E-67E4F6203DAB}"/>
              </a:ext>
            </a:extLst>
          </p:cNvPr>
          <p:cNvSpPr>
            <a:spLocks noGrp="1"/>
          </p:cNvSpPr>
          <p:nvPr>
            <p:ph type="title" hasCustomPrompt="1"/>
          </p:nvPr>
        </p:nvSpPr>
        <p:spPr>
          <a:xfrm>
            <a:off x="1079500" y="710486"/>
            <a:ext cx="5676232"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8" name="Oval 7">
            <a:extLst>
              <a:ext uri="{FF2B5EF4-FFF2-40B4-BE49-F238E27FC236}">
                <a16:creationId xmlns:a16="http://schemas.microsoft.com/office/drawing/2014/main" id="{A40FA8E6-813C-1740-AA3F-04A46362D177}"/>
              </a:ext>
            </a:extLst>
          </p:cNvPr>
          <p:cNvSpPr/>
          <p:nvPr userDrawn="1"/>
        </p:nvSpPr>
        <p:spPr>
          <a:xfrm>
            <a:off x="8091237" y="5991726"/>
            <a:ext cx="354932" cy="354932"/>
          </a:xfrm>
          <a:prstGeom prst="ellipse">
            <a:avLst/>
          </a:prstGeom>
          <a:solidFill>
            <a:srgbClr val="A20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5C958C1A-DD5C-514D-A2BA-4D112141118A}"/>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91F9346A-C0D3-3A41-8AD8-E237E833C17B}"/>
              </a:ext>
            </a:extLst>
          </p:cNvPr>
          <p:cNvSpPr>
            <a:spLocks noGrp="1"/>
          </p:cNvSpPr>
          <p:nvPr>
            <p:ph idx="1" hasCustomPrompt="1"/>
          </p:nvPr>
        </p:nvSpPr>
        <p:spPr>
          <a:xfrm>
            <a:off x="1086269" y="1660982"/>
            <a:ext cx="7353884" cy="369332"/>
          </a:xfrm>
          <a:prstGeom prst="rect">
            <a:avLst/>
          </a:prstGeom>
        </p:spPr>
        <p:txBody>
          <a:bodyPr vert="horz" wrap="square" lIns="0" tIns="0" rIns="0" bIns="0" rtlCol="0">
            <a:spAutoFit/>
          </a:bodyPr>
          <a:lstStyle>
            <a:lvl1pPr marL="0" indent="0">
              <a:buNone/>
              <a:defRPr sz="240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2" name="Content Placeholder 2">
            <a:extLst>
              <a:ext uri="{FF2B5EF4-FFF2-40B4-BE49-F238E27FC236}">
                <a16:creationId xmlns:a16="http://schemas.microsoft.com/office/drawing/2014/main" id="{4312DFCF-AC4C-1544-8ADC-DD199DEA77A1}"/>
              </a:ext>
            </a:extLst>
          </p:cNvPr>
          <p:cNvSpPr>
            <a:spLocks noGrp="1"/>
          </p:cNvSpPr>
          <p:nvPr>
            <p:ph sz="half" idx="12"/>
          </p:nvPr>
        </p:nvSpPr>
        <p:spPr>
          <a:xfrm>
            <a:off x="1086268" y="2192588"/>
            <a:ext cx="6638005" cy="3872027"/>
          </a:xfrm>
        </p:spPr>
        <p:txBody>
          <a:bodyPr/>
          <a:lstStyle>
            <a:lvl1pPr marL="0" indent="0">
              <a:buNone/>
              <a:defRPr/>
            </a:lvl1pPr>
          </a:lstStyle>
          <a:p>
            <a:pPr lvl="0"/>
            <a:endParaRPr lang="en-LT"/>
          </a:p>
        </p:txBody>
      </p:sp>
    </p:spTree>
    <p:extLst>
      <p:ext uri="{BB962C8B-B14F-4D97-AF65-F5344CB8AC3E}">
        <p14:creationId xmlns:p14="http://schemas.microsoft.com/office/powerpoint/2010/main" val="349855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Lentelė-grafika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7C4B2B-4B85-1E42-A037-DE7EF21523DB}"/>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FA8352BD-F007-9747-9681-AF10AB2DF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7" name="Title Placeholder 1">
            <a:extLst>
              <a:ext uri="{FF2B5EF4-FFF2-40B4-BE49-F238E27FC236}">
                <a16:creationId xmlns:a16="http://schemas.microsoft.com/office/drawing/2014/main" id="{FE3E70E0-7DC0-594E-892E-67E4F6203DAB}"/>
              </a:ext>
            </a:extLst>
          </p:cNvPr>
          <p:cNvSpPr>
            <a:spLocks noGrp="1"/>
          </p:cNvSpPr>
          <p:nvPr>
            <p:ph type="title" hasCustomPrompt="1"/>
          </p:nvPr>
        </p:nvSpPr>
        <p:spPr>
          <a:xfrm>
            <a:off x="1079500" y="710486"/>
            <a:ext cx="5670216"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8" name="Oval 7">
            <a:extLst>
              <a:ext uri="{FF2B5EF4-FFF2-40B4-BE49-F238E27FC236}">
                <a16:creationId xmlns:a16="http://schemas.microsoft.com/office/drawing/2014/main" id="{A40FA8E6-813C-1740-AA3F-04A46362D177}"/>
              </a:ext>
            </a:extLst>
          </p:cNvPr>
          <p:cNvSpPr/>
          <p:nvPr userDrawn="1"/>
        </p:nvSpPr>
        <p:spPr>
          <a:xfrm>
            <a:off x="8091237" y="5991726"/>
            <a:ext cx="354932" cy="354932"/>
          </a:xfrm>
          <a:prstGeom prst="ellipse">
            <a:avLst/>
          </a:prstGeom>
          <a:solidFill>
            <a:srgbClr val="A20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5C958C1A-DD5C-514D-A2BA-4D112141118A}"/>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91F9346A-C0D3-3A41-8AD8-E237E833C17B}"/>
              </a:ext>
            </a:extLst>
          </p:cNvPr>
          <p:cNvSpPr>
            <a:spLocks noGrp="1"/>
          </p:cNvSpPr>
          <p:nvPr>
            <p:ph idx="1" hasCustomPrompt="1"/>
          </p:nvPr>
        </p:nvSpPr>
        <p:spPr>
          <a:xfrm>
            <a:off x="1086269" y="1660982"/>
            <a:ext cx="7353884" cy="369332"/>
          </a:xfrm>
          <a:prstGeom prst="rect">
            <a:avLst/>
          </a:prstGeom>
        </p:spPr>
        <p:txBody>
          <a:bodyPr vert="horz" wrap="square" lIns="0" tIns="0" rIns="0" bIns="0" rtlCol="0">
            <a:spAutoFit/>
          </a:bodyPr>
          <a:lstStyle>
            <a:lvl1pPr marL="0" indent="0">
              <a:buNone/>
              <a:defRPr sz="240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2" name="Content Placeholder 2">
            <a:extLst>
              <a:ext uri="{FF2B5EF4-FFF2-40B4-BE49-F238E27FC236}">
                <a16:creationId xmlns:a16="http://schemas.microsoft.com/office/drawing/2014/main" id="{4312DFCF-AC4C-1544-8ADC-DD199DEA77A1}"/>
              </a:ext>
            </a:extLst>
          </p:cNvPr>
          <p:cNvSpPr>
            <a:spLocks noGrp="1"/>
          </p:cNvSpPr>
          <p:nvPr>
            <p:ph sz="half" idx="12"/>
          </p:nvPr>
        </p:nvSpPr>
        <p:spPr>
          <a:xfrm>
            <a:off x="1086268" y="2192588"/>
            <a:ext cx="6638005" cy="3872027"/>
          </a:xfrm>
        </p:spPr>
        <p:txBody>
          <a:bodyPr/>
          <a:lstStyle>
            <a:lvl1pPr marL="0" indent="0">
              <a:buNone/>
              <a:defRPr/>
            </a:lvl1pPr>
          </a:lstStyle>
          <a:p>
            <a:pPr lvl="0"/>
            <a:endParaRPr lang="en-LT"/>
          </a:p>
        </p:txBody>
      </p:sp>
    </p:spTree>
    <p:extLst>
      <p:ext uri="{BB962C8B-B14F-4D97-AF65-F5344CB8AC3E}">
        <p14:creationId xmlns:p14="http://schemas.microsoft.com/office/powerpoint/2010/main" val="89296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4415687" y="803186"/>
            <a:ext cx="4091410"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62195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Lentelė-grafika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16B3B4-0496-7D43-BF6D-24CB07532B90}"/>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6640"/>
            <a:ext cx="9144000" cy="6858000"/>
          </a:xfrm>
          <a:prstGeom prst="rect">
            <a:avLst/>
          </a:prstGeom>
        </p:spPr>
      </p:pic>
      <p:pic>
        <p:nvPicPr>
          <p:cNvPr id="6" name="Picture 5">
            <a:extLst>
              <a:ext uri="{FF2B5EF4-FFF2-40B4-BE49-F238E27FC236}">
                <a16:creationId xmlns:a16="http://schemas.microsoft.com/office/drawing/2014/main" id="{FA8352BD-F007-9747-9681-AF10AB2DF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7" name="Title Placeholder 1">
            <a:extLst>
              <a:ext uri="{FF2B5EF4-FFF2-40B4-BE49-F238E27FC236}">
                <a16:creationId xmlns:a16="http://schemas.microsoft.com/office/drawing/2014/main" id="{FE3E70E0-7DC0-594E-892E-67E4F6203DAB}"/>
              </a:ext>
            </a:extLst>
          </p:cNvPr>
          <p:cNvSpPr>
            <a:spLocks noGrp="1"/>
          </p:cNvSpPr>
          <p:nvPr>
            <p:ph type="title" hasCustomPrompt="1"/>
          </p:nvPr>
        </p:nvSpPr>
        <p:spPr>
          <a:xfrm>
            <a:off x="1079500" y="710486"/>
            <a:ext cx="5664200"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8" name="Oval 7">
            <a:extLst>
              <a:ext uri="{FF2B5EF4-FFF2-40B4-BE49-F238E27FC236}">
                <a16:creationId xmlns:a16="http://schemas.microsoft.com/office/drawing/2014/main" id="{A40FA8E6-813C-1740-AA3F-04A46362D177}"/>
              </a:ext>
            </a:extLst>
          </p:cNvPr>
          <p:cNvSpPr/>
          <p:nvPr userDrawn="1"/>
        </p:nvSpPr>
        <p:spPr>
          <a:xfrm>
            <a:off x="8091237" y="5991726"/>
            <a:ext cx="354932" cy="354932"/>
          </a:xfrm>
          <a:prstGeom prst="ellipse">
            <a:avLst/>
          </a:prstGeom>
          <a:solidFill>
            <a:srgbClr val="A20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5C958C1A-DD5C-514D-A2BA-4D112141118A}"/>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91F9346A-C0D3-3A41-8AD8-E237E833C17B}"/>
              </a:ext>
            </a:extLst>
          </p:cNvPr>
          <p:cNvSpPr>
            <a:spLocks noGrp="1"/>
          </p:cNvSpPr>
          <p:nvPr>
            <p:ph idx="1" hasCustomPrompt="1"/>
          </p:nvPr>
        </p:nvSpPr>
        <p:spPr>
          <a:xfrm>
            <a:off x="1086269" y="1660982"/>
            <a:ext cx="7353884" cy="369332"/>
          </a:xfrm>
          <a:prstGeom prst="rect">
            <a:avLst/>
          </a:prstGeom>
        </p:spPr>
        <p:txBody>
          <a:bodyPr vert="horz" wrap="square" lIns="0" tIns="0" rIns="0" bIns="0" rtlCol="0">
            <a:spAutoFit/>
          </a:bodyPr>
          <a:lstStyle>
            <a:lvl1pPr marL="0" indent="0">
              <a:buNone/>
              <a:defRPr sz="240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2" name="Content Placeholder 2">
            <a:extLst>
              <a:ext uri="{FF2B5EF4-FFF2-40B4-BE49-F238E27FC236}">
                <a16:creationId xmlns:a16="http://schemas.microsoft.com/office/drawing/2014/main" id="{4312DFCF-AC4C-1544-8ADC-DD199DEA77A1}"/>
              </a:ext>
            </a:extLst>
          </p:cNvPr>
          <p:cNvSpPr>
            <a:spLocks noGrp="1"/>
          </p:cNvSpPr>
          <p:nvPr>
            <p:ph sz="half" idx="12"/>
          </p:nvPr>
        </p:nvSpPr>
        <p:spPr>
          <a:xfrm>
            <a:off x="1086268" y="2192588"/>
            <a:ext cx="6638005" cy="3872027"/>
          </a:xfrm>
        </p:spPr>
        <p:txBody>
          <a:bodyPr/>
          <a:lstStyle>
            <a:lvl1pPr marL="0" indent="0">
              <a:buNone/>
              <a:defRPr/>
            </a:lvl1pPr>
          </a:lstStyle>
          <a:p>
            <a:pPr lvl="0"/>
            <a:endParaRPr lang="en-LT"/>
          </a:p>
        </p:txBody>
      </p:sp>
    </p:spTree>
    <p:extLst>
      <p:ext uri="{BB962C8B-B14F-4D97-AF65-F5344CB8AC3E}">
        <p14:creationId xmlns:p14="http://schemas.microsoft.com/office/powerpoint/2010/main" val="1156770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Lentelė-grafika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9E082B-0149-7B42-BF9A-60B9B964565E}"/>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FA8352BD-F007-9747-9681-AF10AB2DF0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3146" y="733925"/>
            <a:ext cx="667402" cy="311819"/>
          </a:xfrm>
          <a:prstGeom prst="rect">
            <a:avLst/>
          </a:prstGeom>
        </p:spPr>
      </p:pic>
      <p:sp>
        <p:nvSpPr>
          <p:cNvPr id="7" name="Title Placeholder 1">
            <a:extLst>
              <a:ext uri="{FF2B5EF4-FFF2-40B4-BE49-F238E27FC236}">
                <a16:creationId xmlns:a16="http://schemas.microsoft.com/office/drawing/2014/main" id="{FE3E70E0-7DC0-594E-892E-67E4F6203DAB}"/>
              </a:ext>
            </a:extLst>
          </p:cNvPr>
          <p:cNvSpPr>
            <a:spLocks noGrp="1"/>
          </p:cNvSpPr>
          <p:nvPr>
            <p:ph type="title" hasCustomPrompt="1"/>
          </p:nvPr>
        </p:nvSpPr>
        <p:spPr>
          <a:xfrm>
            <a:off x="1079500" y="710486"/>
            <a:ext cx="5676232" cy="430887"/>
          </a:xfrm>
          <a:prstGeom prst="rect">
            <a:avLst/>
          </a:prstGeom>
        </p:spPr>
        <p:txBody>
          <a:bodyPr vert="horz" wrap="square" lIns="0" tIns="0" rIns="0" bIns="0" rtlCol="0" anchor="t" anchorCtr="0">
            <a:spAutoFit/>
          </a:bodyPr>
          <a:lstStyle>
            <a:lvl1pPr algn="l">
              <a:lnSpc>
                <a:spcPct val="100000"/>
              </a:lnSpc>
              <a:defRPr sz="2800" b="1">
                <a:solidFill>
                  <a:srgbClr val="5E5E5E"/>
                </a:solidFill>
                <a:latin typeface="Arial" panose="020B0604020202020204" pitchFamily="34" charset="0"/>
                <a:cs typeface="Arial" panose="020B0604020202020204" pitchFamily="34" charset="0"/>
              </a:defRPr>
            </a:lvl1pPr>
          </a:lstStyle>
          <a:p>
            <a:r>
              <a:rPr lang="en-US"/>
              <a:t>Pavadinimas</a:t>
            </a:r>
          </a:p>
        </p:txBody>
      </p:sp>
      <p:sp>
        <p:nvSpPr>
          <p:cNvPr id="8" name="Oval 7">
            <a:extLst>
              <a:ext uri="{FF2B5EF4-FFF2-40B4-BE49-F238E27FC236}">
                <a16:creationId xmlns:a16="http://schemas.microsoft.com/office/drawing/2014/main" id="{A40FA8E6-813C-1740-AA3F-04A46362D177}"/>
              </a:ext>
            </a:extLst>
          </p:cNvPr>
          <p:cNvSpPr/>
          <p:nvPr userDrawn="1"/>
        </p:nvSpPr>
        <p:spPr>
          <a:xfrm>
            <a:off x="8091237" y="5991726"/>
            <a:ext cx="354932" cy="354932"/>
          </a:xfrm>
          <a:prstGeom prst="ellipse">
            <a:avLst/>
          </a:prstGeom>
          <a:solidFill>
            <a:srgbClr val="A20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Box 8">
            <a:extLst>
              <a:ext uri="{FF2B5EF4-FFF2-40B4-BE49-F238E27FC236}">
                <a16:creationId xmlns:a16="http://schemas.microsoft.com/office/drawing/2014/main" id="{5C958C1A-DD5C-514D-A2BA-4D112141118A}"/>
              </a:ext>
            </a:extLst>
          </p:cNvPr>
          <p:cNvSpPr txBox="1"/>
          <p:nvPr userDrawn="1"/>
        </p:nvSpPr>
        <p:spPr>
          <a:xfrm>
            <a:off x="8091237" y="6064615"/>
            <a:ext cx="354932" cy="184666"/>
          </a:xfrm>
          <a:prstGeom prst="rect">
            <a:avLst/>
          </a:prstGeom>
          <a:noFill/>
        </p:spPr>
        <p:txBody>
          <a:bodyPr wrap="square" lIns="0" tIns="0" rIns="0" bIns="0" rtlCol="0" anchor="ctr" anchorCtr="0">
            <a:spAutoFit/>
          </a:bodyPr>
          <a:lstStyle/>
          <a:p>
            <a:pPr algn="ctr">
              <a:lnSpc>
                <a:spcPct val="100000"/>
              </a:lnSpc>
            </a:pPr>
            <a:fld id="{048C35AA-E42E-3C40-9DBA-DD456DF5E7A4}" type="slidenum">
              <a:rPr lang="en-LT" sz="1200" b="1" i="0">
                <a:solidFill>
                  <a:schemeClr val="bg1"/>
                </a:solidFill>
                <a:latin typeface="Arial" panose="020B0604020202020204" pitchFamily="34" charset="0"/>
                <a:cs typeface="Arial" panose="020B0604020202020204" pitchFamily="34" charset="0"/>
              </a:rPr>
              <a:t>‹#›</a:t>
            </a:fld>
            <a:endParaRPr lang="en-LT" sz="1400" b="1" i="0">
              <a:solidFill>
                <a:schemeClr val="bg1"/>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91F9346A-C0D3-3A41-8AD8-E237E833C17B}"/>
              </a:ext>
            </a:extLst>
          </p:cNvPr>
          <p:cNvSpPr>
            <a:spLocks noGrp="1"/>
          </p:cNvSpPr>
          <p:nvPr>
            <p:ph idx="1" hasCustomPrompt="1"/>
          </p:nvPr>
        </p:nvSpPr>
        <p:spPr>
          <a:xfrm>
            <a:off x="1086269" y="1660982"/>
            <a:ext cx="7353884" cy="369332"/>
          </a:xfrm>
          <a:prstGeom prst="rect">
            <a:avLst/>
          </a:prstGeom>
        </p:spPr>
        <p:txBody>
          <a:bodyPr vert="horz" wrap="square" lIns="0" tIns="0" rIns="0" bIns="0" rtlCol="0">
            <a:spAutoFit/>
          </a:bodyPr>
          <a:lstStyle>
            <a:lvl1pPr marL="0" indent="0">
              <a:buNone/>
              <a:defRPr sz="2400">
                <a:solidFill>
                  <a:srgbClr val="5E5E5E"/>
                </a:solidFill>
                <a:latin typeface="Arial" panose="020B0604020202020204" pitchFamily="34" charset="0"/>
                <a:cs typeface="Arial" panose="020B0604020202020204" pitchFamily="34" charset="0"/>
              </a:defRPr>
            </a:lvl1pPr>
          </a:lstStyle>
          <a:p>
            <a:pPr lvl="0"/>
            <a:r>
              <a:rPr lang="en-US"/>
              <a:t>Tekstas</a:t>
            </a:r>
          </a:p>
        </p:txBody>
      </p:sp>
      <p:sp>
        <p:nvSpPr>
          <p:cNvPr id="12" name="Content Placeholder 2">
            <a:extLst>
              <a:ext uri="{FF2B5EF4-FFF2-40B4-BE49-F238E27FC236}">
                <a16:creationId xmlns:a16="http://schemas.microsoft.com/office/drawing/2014/main" id="{4312DFCF-AC4C-1544-8ADC-DD199DEA77A1}"/>
              </a:ext>
            </a:extLst>
          </p:cNvPr>
          <p:cNvSpPr>
            <a:spLocks noGrp="1"/>
          </p:cNvSpPr>
          <p:nvPr>
            <p:ph sz="half" idx="12"/>
          </p:nvPr>
        </p:nvSpPr>
        <p:spPr>
          <a:xfrm>
            <a:off x="1086268" y="2192588"/>
            <a:ext cx="6638005" cy="3872027"/>
          </a:xfrm>
        </p:spPr>
        <p:txBody>
          <a:bodyPr/>
          <a:lstStyle>
            <a:lvl1pPr marL="0" indent="0">
              <a:buNone/>
              <a:defRPr/>
            </a:lvl1pPr>
          </a:lstStyle>
          <a:p>
            <a:pPr lvl="0"/>
            <a:endParaRPr lang="en-LT"/>
          </a:p>
        </p:txBody>
      </p:sp>
    </p:spTree>
    <p:extLst>
      <p:ext uri="{BB962C8B-B14F-4D97-AF65-F5344CB8AC3E}">
        <p14:creationId xmlns:p14="http://schemas.microsoft.com/office/powerpoint/2010/main" val="128716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dirty="0"/>
              <a:t>3/29/2023</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7790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4423014" y="804029"/>
            <a:ext cx="4091674" cy="2459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20283" y="3585104"/>
            <a:ext cx="4094404" cy="2470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dirty="0"/>
              <a:t>3/29/2023</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15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40080" y="320040"/>
            <a:ext cx="2743200" cy="320040"/>
          </a:xfrm>
        </p:spPr>
        <p:txBody>
          <a:bodyPr/>
          <a:lstStyle/>
          <a:p>
            <a:fld id="{48A87A34-81AB-432B-8DAE-1953F412C126}" type="datetimeFigureOut">
              <a:rPr lang="en-US" dirty="0"/>
              <a:t>3/29/2023</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961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3/29/2023</a:t>
            </a:fld>
            <a:endParaRPr lang="en-US"/>
          </a:p>
        </p:txBody>
      </p:sp>
      <p:sp>
        <p:nvSpPr>
          <p:cNvPr id="4" name="Footer Placeholder 3"/>
          <p:cNvSpPr>
            <a:spLocks noGrp="1"/>
          </p:cNvSpPr>
          <p:nvPr>
            <p:ph type="ftr" sz="quarter" idx="11"/>
          </p:nvPr>
        </p:nvSpPr>
        <p:spPr>
          <a:xfrm>
            <a:off x="640080" y="6227064"/>
            <a:ext cx="7854696" cy="320040"/>
          </a:xfr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8298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48A87A34-81AB-432B-8DAE-1953F412C126}" type="datetimeFigureOut">
              <a:rPr lang="en-US" dirty="0"/>
              <a:t>3/29/2023</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9327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p>
        </p:txBody>
      </p:sp>
      <p:sp>
        <p:nvSpPr>
          <p:cNvPr id="3" name="Content Placeholder 2"/>
          <p:cNvSpPr>
            <a:spLocks noGrp="1"/>
          </p:cNvSpPr>
          <p:nvPr>
            <p:ph idx="1"/>
          </p:nvPr>
        </p:nvSpPr>
        <p:spPr>
          <a:xfrm>
            <a:off x="4415686" y="801390"/>
            <a:ext cx="4095643" cy="524949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03398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dirty="0"/>
              <a:t>3/29/2023</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a:p>
        </p:txBody>
      </p:sp>
      <p:sp>
        <p:nvSpPr>
          <p:cNvPr id="7" name="Slide Number Placeholder 6"/>
          <p:cNvSpPr>
            <a:spLocks noGrp="1"/>
          </p:cNvSpPr>
          <p:nvPr>
            <p:ph type="sldNum" sz="quarter" idx="12"/>
          </p:nvPr>
        </p:nvSpPr>
        <p:spPr>
          <a:xfrm>
            <a:off x="4315463" y="320040"/>
            <a:ext cx="6858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5955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3/29/2023</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32869071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hyperlink" Target="https://www.e-tar.lt/rs/aesupplement/14e33320f1ed11ec8fa7d02a65c371ad/hKxkujLsxI/4690ba70c72911ed9978886e85107ab2/"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2021.esinvesticijos.lt/uploads/documents/docs/2023-03/62202b9dace96168e4c4d3caff186e1bf726196ea9d6b575f353cbbe110a6de7.docx" TargetMode="External"/><Relationship Id="rId2" Type="http://schemas.openxmlformats.org/officeDocument/2006/relationships/hyperlink" Target="https://2021.esinvesticijos.lt/uploads/documents/docs/2023-03/7b9bb3b04eeecaa283712f69ea047e811d2da8008ec70046045b1d88bdce4f43.docx" TargetMode="Externa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hyperlink" Target="https://eimin.lrv.lt/lt/veiklos-sritys/verslo-aplinka/smulkiojo-ir-vidutinio-verslo-politika/statuso-deklaravimas-aktualus-dokumentai" TargetMode="External"/><Relationship Id="rId2" Type="http://schemas.openxmlformats.org/officeDocument/2006/relationships/hyperlink" Target="https://e-seimas.lrs.lt/rs/aesupplement/ef1521a1e82b11ec896de0b71e988500/YqtmawMhVN/db511f30b1bf11ed924fd817f8fa798e/" TargetMode="External"/><Relationship Id="rId1" Type="http://schemas.openxmlformats.org/officeDocument/2006/relationships/slideLayout" Target="../slideLayouts/slideLayout21.xml"/><Relationship Id="rId6" Type="http://schemas.openxmlformats.org/officeDocument/2006/relationships/hyperlink" Target="https://e-seimas.lrs.lt/rs/aesupplement/ef1521a1e82b11ec896de0b71e988500/YqtmawMhVN/db5a9510b1bf11ed924fd817f8fa798e/" TargetMode="External"/><Relationship Id="rId5" Type="http://schemas.openxmlformats.org/officeDocument/2006/relationships/hyperlink" Target="https://e-seimas.lrs.lt/rs/aesupplement/ef1521a1e82b11ec896de0b71e988500/YqtmawMhVN/db7018e0b1bf11ed924fd817f8fa798e/" TargetMode="External"/><Relationship Id="rId4" Type="http://schemas.openxmlformats.org/officeDocument/2006/relationships/hyperlink" Target="https://2021.esinvesticijos.lt/uploads/documents/docs/2023-03/d984594e549c6258372d5fc1233145b882375cb2141c8a2171b90575e0ad4a8d.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e-seimas.lrs.lt/rs/aesupplement/ef1521a1e82b11ec896de0b71e988500/YqtmawMhVN/db511f30b1bf11ed924fd817f8fa798e/" TargetMode="Externa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eimin.lrv.lt/uploads/eimin/documents/files/SVV/SVV%20statuso%20deklaracija%20po%2005.xlsx" TargetMode="Externa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2021.esinvesticijos.lt/uploads/documents/docs/2023-03/d984594e549c6258372d5fc1233145b882375cb2141c8a2171b90575e0ad4a8d.xlsx"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s://kt.gov.lt/uploads/documents/files/veiklos-sritys/valstybes-pagalba/klausimynai/kaip_KLAUSIMYNAS_vienas_ukio_subjektas.pdf" TargetMode="External"/><Relationship Id="rId2" Type="http://schemas.openxmlformats.org/officeDocument/2006/relationships/hyperlink" Target="https://e-seimas.lrs.lt/rs/aesupplement/ef1521a1e82b11ec896de0b71e988500/YqtmawMhVN/db7018e0b1bf11ed924fd817f8fa798e/" TargetMode="External"/><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https://www.esf.lt/korupcijos-prevencija/981" TargetMode="External"/><Relationship Id="rId2" Type="http://schemas.openxmlformats.org/officeDocument/2006/relationships/hyperlink" Target="http://www.esinvesticijos.lt" TargetMode="Externa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CC28-7976-F94B-8247-C7C339576A9F}"/>
              </a:ext>
            </a:extLst>
          </p:cNvPr>
          <p:cNvSpPr>
            <a:spLocks noGrp="1"/>
          </p:cNvSpPr>
          <p:nvPr>
            <p:ph type="title"/>
          </p:nvPr>
        </p:nvSpPr>
        <p:spPr>
          <a:xfrm>
            <a:off x="925841" y="2318744"/>
            <a:ext cx="7499068" cy="1846659"/>
          </a:xfrm>
        </p:spPr>
        <p:txBody>
          <a:bodyPr/>
          <a:lstStyle/>
          <a:p>
            <a:pPr algn="ctr">
              <a:lnSpc>
                <a:spcPct val="100000"/>
              </a:lnSpc>
              <a:spcBef>
                <a:spcPts val="0"/>
              </a:spcBef>
            </a:pPr>
            <a:r>
              <a:rPr lang="lt-LT" sz="2800">
                <a:solidFill>
                  <a:srgbClr val="3D3227"/>
                </a:solidFill>
                <a:latin typeface="Arial"/>
                <a:ea typeface="Tahoma"/>
                <a:cs typeface="Arial"/>
              </a:rPr>
              <a:t>Mokymai jungtinio projekto „Pameistrystė – nauja galimybė man!” projektų pareiškėjams</a:t>
            </a:r>
            <a:br>
              <a:rPr lang="lt-LT" sz="2800">
                <a:solidFill>
                  <a:srgbClr val="3D3227"/>
                </a:solidFill>
                <a:latin typeface="Arial"/>
                <a:ea typeface="Tahoma"/>
                <a:cs typeface="Arial"/>
              </a:rPr>
            </a:br>
            <a:br>
              <a:rPr lang="lt-LT" sz="2800">
                <a:latin typeface="Arial"/>
                <a:ea typeface="Tahoma"/>
                <a:cs typeface="Arial"/>
              </a:rPr>
            </a:br>
            <a:r>
              <a:rPr lang="lt-LT" sz="1800">
                <a:solidFill>
                  <a:srgbClr val="0070C0"/>
                </a:solidFill>
                <a:latin typeface="Arial"/>
                <a:ea typeface="Tahoma"/>
                <a:cs typeface="Arial"/>
              </a:rPr>
              <a:t>Projektas finansuojamas Ekonomikos gaivinimo ir atsparumo didinimo plano lėšomis.</a:t>
            </a:r>
          </a:p>
        </p:txBody>
      </p:sp>
      <p:pic>
        <p:nvPicPr>
          <p:cNvPr id="5" name="Picture 4" descr="Application&#10;&#10;Description automatically generated with medium confidence">
            <a:extLst>
              <a:ext uri="{FF2B5EF4-FFF2-40B4-BE49-F238E27FC236}">
                <a16:creationId xmlns:a16="http://schemas.microsoft.com/office/drawing/2014/main" id="{B1179676-3B2B-DC06-8A63-3945B3ADF5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29" y="5478359"/>
            <a:ext cx="4048217" cy="1038825"/>
          </a:xfrm>
          <a:prstGeom prst="rect">
            <a:avLst/>
          </a:prstGeom>
        </p:spPr>
      </p:pic>
    </p:spTree>
    <p:extLst>
      <p:ext uri="{BB962C8B-B14F-4D97-AF65-F5344CB8AC3E}">
        <p14:creationId xmlns:p14="http://schemas.microsoft.com/office/powerpoint/2010/main" val="358798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C132-FC6E-D24E-829A-40502B7A1DD0}"/>
              </a:ext>
            </a:extLst>
          </p:cNvPr>
          <p:cNvSpPr>
            <a:spLocks noGrp="1"/>
          </p:cNvSpPr>
          <p:nvPr>
            <p:ph type="title"/>
          </p:nvPr>
        </p:nvSpPr>
        <p:spPr>
          <a:xfrm>
            <a:off x="1079500" y="710486"/>
            <a:ext cx="6112483" cy="430887"/>
          </a:xfrm>
        </p:spPr>
        <p:txBody>
          <a:bodyPr/>
          <a:lstStyle/>
          <a:p>
            <a:r>
              <a:rPr lang="lt-LT" dirty="0"/>
              <a:t>JP projektų įgyvendinimo trukmė</a:t>
            </a:r>
            <a:endParaRPr lang="en-LT" dirty="0"/>
          </a:p>
        </p:txBody>
      </p:sp>
      <p:sp>
        <p:nvSpPr>
          <p:cNvPr id="3" name="Content Placeholder 2">
            <a:extLst>
              <a:ext uri="{FF2B5EF4-FFF2-40B4-BE49-F238E27FC236}">
                <a16:creationId xmlns:a16="http://schemas.microsoft.com/office/drawing/2014/main" id="{65D8C8CE-4D95-5342-8192-DF90D3E41DA5}"/>
              </a:ext>
            </a:extLst>
          </p:cNvPr>
          <p:cNvSpPr>
            <a:spLocks noGrp="1"/>
          </p:cNvSpPr>
          <p:nvPr>
            <p:ph idx="1"/>
          </p:nvPr>
        </p:nvSpPr>
        <p:spPr>
          <a:xfrm>
            <a:off x="634600" y="1283055"/>
            <a:ext cx="7942285" cy="5244769"/>
          </a:xfrm>
        </p:spPr>
        <p:txBody>
          <a:bodyPr vert="horz" wrap="square" lIns="0" tIns="0" rIns="0" bIns="0" rtlCol="0" anchor="t">
            <a:spAutoFit/>
          </a:bodyPr>
          <a:lstStyle/>
          <a:p>
            <a:pPr marL="342900" indent="-342900" algn="just">
              <a:buClr>
                <a:schemeClr val="accent6">
                  <a:lumMod val="50000"/>
                </a:schemeClr>
              </a:buClr>
              <a:buFont typeface="Wingdings" panose="05000000000000000000" pitchFamily="2" charset="2"/>
              <a:buChar char="§"/>
            </a:pPr>
            <a:r>
              <a:rPr lang="lt-LT" dirty="0"/>
              <a:t>JP projekto įgyvendinimo pradžia – </a:t>
            </a:r>
            <a:r>
              <a:rPr lang="lt-LT" b="1" dirty="0"/>
              <a:t>ne anksčiau kaip 2022-01-01.   </a:t>
            </a:r>
          </a:p>
          <a:p>
            <a:pPr marL="342900" indent="-342900" algn="just">
              <a:buClr>
                <a:schemeClr val="accent6">
                  <a:lumMod val="50000"/>
                </a:schemeClr>
              </a:buClr>
              <a:buFont typeface="Wingdings" panose="05000000000000000000" pitchFamily="2" charset="2"/>
              <a:buChar char="§"/>
            </a:pPr>
            <a:r>
              <a:rPr lang="lt-LT" dirty="0"/>
              <a:t>JP projekto įgyvendinimo pabaiga – </a:t>
            </a:r>
            <a:r>
              <a:rPr lang="lt-LT" b="1" dirty="0"/>
              <a:t>ne vėliau kaip  2024-03-29.   </a:t>
            </a:r>
          </a:p>
          <a:p>
            <a:pPr marL="342900" indent="-342900" algn="just">
              <a:buClr>
                <a:schemeClr val="accent6">
                  <a:lumMod val="50000"/>
                </a:schemeClr>
              </a:buClr>
              <a:buFont typeface="Wingdings" panose="05000000000000000000" pitchFamily="2" charset="2"/>
              <a:buChar char="§"/>
            </a:pPr>
            <a:r>
              <a:rPr lang="lt-LT" dirty="0"/>
              <a:t>Maksimali finansuojama profesinio </a:t>
            </a:r>
            <a:r>
              <a:rPr lang="lt-LT" b="1" dirty="0"/>
              <a:t>mokymo pameistrystės forma trukmė yra iki 9 mėn.  </a:t>
            </a:r>
          </a:p>
          <a:p>
            <a:pPr marL="342900" indent="-342900" algn="just">
              <a:buClr>
                <a:srgbClr val="844F04"/>
              </a:buClr>
              <a:buChar char="§"/>
            </a:pPr>
            <a:r>
              <a:rPr lang="lt-LT" dirty="0">
                <a:latin typeface="Arial"/>
                <a:cs typeface="Arial"/>
              </a:rPr>
              <a:t>Minimali mokymo pameistrystės forma trukmė:</a:t>
            </a:r>
            <a:r>
              <a:rPr lang="lt-LT" b="1" dirty="0">
                <a:latin typeface="Arial"/>
                <a:cs typeface="Arial"/>
              </a:rPr>
              <a:t> ne mažiau kaip 1 formaliojo profesinio mokymo programos modulis arba 2 mėn.</a:t>
            </a:r>
            <a:r>
              <a:rPr lang="lt-LT" i="1" dirty="0">
                <a:latin typeface="Arial"/>
                <a:cs typeface="Arial"/>
              </a:rPr>
              <a:t> (Profesinio mokymo organizavimo pameistrystės forma tvarkos aprašo 12 p.)</a:t>
            </a:r>
          </a:p>
          <a:p>
            <a:endParaRPr lang="en-LT" dirty="0"/>
          </a:p>
        </p:txBody>
      </p:sp>
    </p:spTree>
    <p:extLst>
      <p:ext uri="{BB962C8B-B14F-4D97-AF65-F5344CB8AC3E}">
        <p14:creationId xmlns:p14="http://schemas.microsoft.com/office/powerpoint/2010/main" val="25599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95E7-75F2-9842-905C-9AE09B3C7A72}"/>
              </a:ext>
            </a:extLst>
          </p:cNvPr>
          <p:cNvSpPr>
            <a:spLocks noGrp="1"/>
          </p:cNvSpPr>
          <p:nvPr>
            <p:ph type="title"/>
          </p:nvPr>
        </p:nvSpPr>
        <p:spPr>
          <a:xfrm>
            <a:off x="795414" y="506300"/>
            <a:ext cx="5670216" cy="430887"/>
          </a:xfrm>
        </p:spPr>
        <p:txBody>
          <a:bodyPr/>
          <a:lstStyle/>
          <a:p>
            <a:r>
              <a:rPr lang="lt-LT"/>
              <a:t>Tinkamos finansuoti išlaidos: </a:t>
            </a:r>
            <a:endParaRPr lang="en-LT"/>
          </a:p>
        </p:txBody>
      </p:sp>
      <p:sp>
        <p:nvSpPr>
          <p:cNvPr id="3" name="Content Placeholder 2">
            <a:extLst>
              <a:ext uri="{FF2B5EF4-FFF2-40B4-BE49-F238E27FC236}">
                <a16:creationId xmlns:a16="http://schemas.microsoft.com/office/drawing/2014/main" id="{B5A31372-BBF2-904E-A494-EB5DA2075B92}"/>
              </a:ext>
            </a:extLst>
          </p:cNvPr>
          <p:cNvSpPr>
            <a:spLocks noGrp="1"/>
          </p:cNvSpPr>
          <p:nvPr>
            <p:ph idx="1"/>
          </p:nvPr>
        </p:nvSpPr>
        <p:spPr>
          <a:xfrm>
            <a:off x="313736" y="1116688"/>
            <a:ext cx="7640657" cy="5341912"/>
          </a:xfrm>
        </p:spPr>
        <p:txBody>
          <a:bodyPr vert="horz" wrap="square" lIns="0" tIns="0" rIns="0" bIns="0" rtlCol="0" anchor="t">
            <a:spAutoFit/>
          </a:bodyPr>
          <a:lstStyle/>
          <a:p>
            <a:pPr marL="171450" indent="-171450" algn="just">
              <a:buClr>
                <a:schemeClr val="accent3">
                  <a:lumMod val="50000"/>
                </a:schemeClr>
              </a:buClr>
              <a:buFont typeface="Wingdings" panose="05000000000000000000" pitchFamily="2" charset="2"/>
              <a:buChar char="§"/>
            </a:pPr>
            <a:r>
              <a:rPr lang="lt-LT" sz="2000" dirty="0">
                <a:latin typeface="Arial"/>
                <a:cs typeface="Arial"/>
              </a:rPr>
              <a:t>JP projektų išlaidos (pameistrystės išlaidos) apmokamos </a:t>
            </a:r>
            <a:r>
              <a:rPr lang="lt-LT" sz="2000" b="1" dirty="0">
                <a:latin typeface="Arial"/>
                <a:cs typeface="Arial"/>
              </a:rPr>
              <a:t>tik</a:t>
            </a:r>
            <a:r>
              <a:rPr lang="lt-LT" sz="2000" dirty="0">
                <a:latin typeface="Arial"/>
                <a:cs typeface="Arial"/>
              </a:rPr>
              <a:t> </a:t>
            </a:r>
            <a:r>
              <a:rPr lang="lt-LT" sz="2000" b="1" dirty="0">
                <a:latin typeface="Arial"/>
                <a:cs typeface="Arial"/>
              </a:rPr>
              <a:t>pagal </a:t>
            </a:r>
            <a:r>
              <a:rPr lang="da-DK" sz="2000" b="1" dirty="0">
                <a:latin typeface="Arial"/>
                <a:cs typeface="Arial"/>
              </a:rPr>
              <a:t>2022 m. rugsėjo 9 d.</a:t>
            </a:r>
            <a:r>
              <a:rPr lang="lt-LT" sz="2000" b="1" dirty="0">
                <a:latin typeface="Arial"/>
                <a:cs typeface="Arial"/>
              </a:rPr>
              <a:t> Profesinio mokymo programų moksleivių profesinio mokymo pagal pameistrystės formą išlaidų fiksuotųjų vieneto įkainių nustatymo tyrimą (toliau – Tyrimo ataskaita).</a:t>
            </a:r>
          </a:p>
          <a:p>
            <a:pPr marL="171450" indent="-171450" algn="just">
              <a:buClr>
                <a:schemeClr val="accent3">
                  <a:lumMod val="50000"/>
                </a:schemeClr>
              </a:buClr>
              <a:buFont typeface="Wingdings" panose="05000000000000000000" pitchFamily="2" charset="2"/>
              <a:buChar char="§"/>
            </a:pPr>
            <a:r>
              <a:rPr lang="lt-LT" sz="2000" dirty="0">
                <a:latin typeface="Arial"/>
                <a:cs typeface="Arial"/>
              </a:rPr>
              <a:t>Išlaidos pagal fiksuotuosius įkainius pripažįstamos tinkamomis finansuoti, </a:t>
            </a:r>
            <a:r>
              <a:rPr lang="lt-LT" sz="2000" b="1" dirty="0">
                <a:latin typeface="Arial"/>
                <a:cs typeface="Arial"/>
              </a:rPr>
              <a:t>kai yra pasiekti fiksuotojo įkainio rezultatai ir pateikti rezultato pasiekimo įrodymo dokumentai</a:t>
            </a:r>
            <a:r>
              <a:rPr lang="lt-LT" sz="2000" dirty="0">
                <a:latin typeface="Arial"/>
                <a:cs typeface="Arial"/>
              </a:rPr>
              <a:t>. Fiksuotieji įkainiai gali būti taikomi tik nuo Tyrimo ataskaitos paskelbimo dienos, t. y. nuo 2022-09-09.   </a:t>
            </a:r>
            <a:endParaRPr lang="lt-LT" sz="2000" dirty="0"/>
          </a:p>
          <a:p>
            <a:pPr marL="171450" indent="-171450" algn="just">
              <a:buClr>
                <a:schemeClr val="accent3">
                  <a:lumMod val="50000"/>
                </a:schemeClr>
              </a:buClr>
              <a:buFont typeface="Wingdings" panose="05000000000000000000" pitchFamily="2" charset="2"/>
              <a:buChar char="§"/>
            </a:pPr>
            <a:r>
              <a:rPr lang="lt-LT" sz="2000" b="1" dirty="0">
                <a:latin typeface="Arial"/>
                <a:cs typeface="Arial"/>
              </a:rPr>
              <a:t>JP projekto išlaidų tinkamumo finansuoti laikotarpis: nuo 2022-01-01 iki 2024-04-30</a:t>
            </a:r>
            <a:r>
              <a:rPr lang="lt-LT" sz="2000" dirty="0">
                <a:latin typeface="Arial"/>
                <a:cs typeface="Arial"/>
              </a:rPr>
              <a:t>, tačiau išlaidos taikant fiksuotus įkainius galės būti apmokamos, </a:t>
            </a:r>
            <a:r>
              <a:rPr lang="lt-LT" sz="2000" b="1" dirty="0">
                <a:latin typeface="Arial"/>
                <a:cs typeface="Arial"/>
              </a:rPr>
              <a:t>jei pameistrystė baigta ne anksčiau nei 2022-09-09. </a:t>
            </a:r>
            <a:endParaRPr lang="en-LT" sz="2000" dirty="0"/>
          </a:p>
        </p:txBody>
      </p:sp>
    </p:spTree>
    <p:extLst>
      <p:ext uri="{BB962C8B-B14F-4D97-AF65-F5344CB8AC3E}">
        <p14:creationId xmlns:p14="http://schemas.microsoft.com/office/powerpoint/2010/main" val="332896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C69E-A006-B643-A33D-FD024847781B}"/>
              </a:ext>
            </a:extLst>
          </p:cNvPr>
          <p:cNvSpPr>
            <a:spLocks noGrp="1"/>
          </p:cNvSpPr>
          <p:nvPr>
            <p:ph type="title"/>
          </p:nvPr>
        </p:nvSpPr>
        <p:spPr>
          <a:xfrm>
            <a:off x="289386" y="293236"/>
            <a:ext cx="8144400" cy="861774"/>
          </a:xfrm>
        </p:spPr>
        <p:txBody>
          <a:bodyPr/>
          <a:lstStyle/>
          <a:p>
            <a:r>
              <a:rPr lang="lt-LT" dirty="0"/>
              <a:t>Taikomi supaprastintai apmokamų išlaidų dydžiai </a:t>
            </a:r>
            <a:endParaRPr lang="en-LT" dirty="0"/>
          </a:p>
        </p:txBody>
      </p:sp>
      <p:sp>
        <p:nvSpPr>
          <p:cNvPr id="3" name="Content Placeholder 2">
            <a:extLst>
              <a:ext uri="{FF2B5EF4-FFF2-40B4-BE49-F238E27FC236}">
                <a16:creationId xmlns:a16="http://schemas.microsoft.com/office/drawing/2014/main" id="{3FF8D787-98CC-D74D-B547-D7BEB8113509}"/>
              </a:ext>
            </a:extLst>
          </p:cNvPr>
          <p:cNvSpPr>
            <a:spLocks noGrp="1"/>
          </p:cNvSpPr>
          <p:nvPr>
            <p:ph idx="1"/>
          </p:nvPr>
        </p:nvSpPr>
        <p:spPr>
          <a:xfrm>
            <a:off x="308611" y="1018374"/>
            <a:ext cx="8546003" cy="5546390"/>
          </a:xfrm>
        </p:spPr>
        <p:txBody>
          <a:bodyPr/>
          <a:lstStyle/>
          <a:p>
            <a:pPr marL="285750" indent="-285750" algn="just">
              <a:buClr>
                <a:schemeClr val="bg1">
                  <a:lumMod val="50000"/>
                </a:schemeClr>
              </a:buClr>
              <a:buFont typeface="Wingdings" panose="05000000000000000000" pitchFamily="2" charset="2"/>
              <a:buChar char="§"/>
            </a:pPr>
            <a:r>
              <a:rPr lang="lt-LT" sz="1800" dirty="0"/>
              <a:t>Projekto dalyvio </a:t>
            </a:r>
            <a:r>
              <a:rPr lang="lt-LT" sz="1800" b="1" dirty="0"/>
              <a:t>ilgos trukmės (nuo 880 val. iki 1440 val.) </a:t>
            </a:r>
            <a:r>
              <a:rPr lang="lt-LT" sz="1800" dirty="0"/>
              <a:t>formaliojo profesinio mokymo pagal pameistrystės formą darbo vietoje fiksuotasis įkainis (matavimo vienetas – projekto dalyvių skaičius):</a:t>
            </a:r>
          </a:p>
          <a:p>
            <a:pPr algn="just"/>
            <a:r>
              <a:rPr lang="lt-LT" sz="1800" dirty="0"/>
              <a:t>FĮ-16-01 (be PVM): </a:t>
            </a:r>
            <a:r>
              <a:rPr lang="lt-LT" sz="1800" b="1" dirty="0"/>
              <a:t>5 517,93 Eur;</a:t>
            </a:r>
          </a:p>
          <a:p>
            <a:pPr algn="just"/>
            <a:r>
              <a:rPr lang="lt-LT" sz="1800" dirty="0"/>
              <a:t>FĮ-16-02 (su PVM): </a:t>
            </a:r>
            <a:r>
              <a:rPr lang="lt-LT" sz="1800" b="1" dirty="0"/>
              <a:t>5 535,48 Eur.</a:t>
            </a:r>
          </a:p>
          <a:p>
            <a:pPr algn="just"/>
            <a:endParaRPr lang="lt-LT" sz="1800" b="1" dirty="0"/>
          </a:p>
          <a:p>
            <a:pPr marL="285750" indent="-285750" algn="just">
              <a:buClr>
                <a:schemeClr val="bg1">
                  <a:lumMod val="50000"/>
                </a:schemeClr>
              </a:buClr>
              <a:buFont typeface="Wingdings" panose="05000000000000000000" pitchFamily="2" charset="2"/>
              <a:buChar char="§"/>
            </a:pPr>
            <a:r>
              <a:rPr lang="lt-LT" sz="1800" dirty="0"/>
              <a:t>Projekto dalyvio </a:t>
            </a:r>
            <a:r>
              <a:rPr lang="lt-LT" sz="1800" b="1" dirty="0"/>
              <a:t>trumpos trukmės (ne daugiau nei 879 val.) </a:t>
            </a:r>
            <a:r>
              <a:rPr lang="lt-LT" sz="1800" dirty="0"/>
              <a:t>formaliojo profesinio mokymo pagal pameistrystės formą darbo vietoje fiksuotasis įkainis (matavimo vienetas – projekto dalyvių skaičius):</a:t>
            </a:r>
          </a:p>
          <a:p>
            <a:pPr algn="just"/>
            <a:r>
              <a:rPr lang="lt-LT" sz="1800" dirty="0"/>
              <a:t>FĮ-16-03 (be PVM): </a:t>
            </a:r>
            <a:r>
              <a:rPr lang="lt-LT" sz="1800" b="1" dirty="0"/>
              <a:t>3 918,56 Eur;</a:t>
            </a:r>
          </a:p>
          <a:p>
            <a:pPr algn="just"/>
            <a:r>
              <a:rPr lang="lt-LT" sz="1800" dirty="0"/>
              <a:t>FĮ-16-04 (su PVM): </a:t>
            </a:r>
            <a:r>
              <a:rPr lang="lt-LT" sz="1800" b="1" dirty="0"/>
              <a:t>3 948,20 Eur.</a:t>
            </a:r>
          </a:p>
          <a:p>
            <a:pPr algn="just"/>
            <a:endParaRPr lang="lt-LT" sz="1800" b="1" dirty="0"/>
          </a:p>
          <a:p>
            <a:pPr marL="285750" indent="-285750" algn="just">
              <a:buClr>
                <a:schemeClr val="bg1">
                  <a:lumMod val="50000"/>
                </a:schemeClr>
              </a:buClr>
              <a:buFont typeface="Wingdings" panose="05000000000000000000" pitchFamily="2" charset="2"/>
              <a:buChar char="§"/>
            </a:pPr>
            <a:r>
              <a:rPr lang="lt-LT" sz="1800" b="1" dirty="0"/>
              <a:t>Netiesioginių išlaidų </a:t>
            </a:r>
            <a:r>
              <a:rPr lang="lt-LT" sz="1800" dirty="0"/>
              <a:t>fiksuotoji norma:</a:t>
            </a:r>
          </a:p>
          <a:p>
            <a:pPr algn="just"/>
            <a:r>
              <a:rPr lang="lt-LT" sz="1800" dirty="0"/>
              <a:t> FN-01: </a:t>
            </a:r>
            <a:r>
              <a:rPr lang="lt-LT" sz="1800" b="1" dirty="0"/>
              <a:t>2 proc. </a:t>
            </a:r>
            <a:endParaRPr lang="en-LT" sz="1800" dirty="0"/>
          </a:p>
        </p:txBody>
      </p:sp>
    </p:spTree>
    <p:extLst>
      <p:ext uri="{BB962C8B-B14F-4D97-AF65-F5344CB8AC3E}">
        <p14:creationId xmlns:p14="http://schemas.microsoft.com/office/powerpoint/2010/main" val="398207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EC5D-41EC-015C-5261-1DD90B1B962C}"/>
              </a:ext>
            </a:extLst>
          </p:cNvPr>
          <p:cNvSpPr>
            <a:spLocks noGrp="1"/>
          </p:cNvSpPr>
          <p:nvPr>
            <p:ph type="title"/>
          </p:nvPr>
        </p:nvSpPr>
        <p:spPr>
          <a:xfrm>
            <a:off x="674703" y="1084206"/>
            <a:ext cx="7753781" cy="683308"/>
          </a:xfrm>
        </p:spPr>
        <p:txBody>
          <a:bodyPr/>
          <a:lstStyle/>
          <a:p>
            <a:r>
              <a:rPr lang="lt-LT"/>
              <a:t>Fiksuotąjį vieneto įkainį sudaro šie komponentai:</a:t>
            </a:r>
          </a:p>
        </p:txBody>
      </p:sp>
      <p:sp>
        <p:nvSpPr>
          <p:cNvPr id="3" name="Content Placeholder 2">
            <a:extLst>
              <a:ext uri="{FF2B5EF4-FFF2-40B4-BE49-F238E27FC236}">
                <a16:creationId xmlns:a16="http://schemas.microsoft.com/office/drawing/2014/main" id="{C335AB19-CAC9-16FA-9398-3C022DD29586}"/>
              </a:ext>
            </a:extLst>
          </p:cNvPr>
          <p:cNvSpPr>
            <a:spLocks noGrp="1"/>
          </p:cNvSpPr>
          <p:nvPr>
            <p:ph idx="1"/>
          </p:nvPr>
        </p:nvSpPr>
        <p:spPr>
          <a:xfrm>
            <a:off x="674703" y="1847413"/>
            <a:ext cx="8025413" cy="4313810"/>
          </a:xfrm>
        </p:spPr>
        <p:txBody>
          <a:bodyPr/>
          <a:lstStyle/>
          <a:p>
            <a:pPr marL="171450" indent="-171450" algn="just">
              <a:buClr>
                <a:schemeClr val="accent4">
                  <a:lumMod val="50000"/>
                </a:schemeClr>
              </a:buClr>
              <a:buFont typeface="Wingdings" panose="05000000000000000000" pitchFamily="2" charset="2"/>
              <a:buChar char="§"/>
            </a:pPr>
            <a:r>
              <a:rPr lang="lt-LT" sz="1400" b="1" dirty="0">
                <a:solidFill>
                  <a:schemeClr val="tx1"/>
                </a:solidFill>
              </a:rPr>
              <a:t>profesinio mokymo įstaigos mokytojų ir kito mokymo įstaigų personalo darbo užmokesčio išlaidos papildomoms mokymo veikloms</a:t>
            </a:r>
            <a:r>
              <a:rPr lang="lt-LT" sz="1400" dirty="0">
                <a:solidFill>
                  <a:schemeClr val="tx1"/>
                </a:solidFill>
              </a:rPr>
              <a:t>, reikalingoms pameistrystės vykdymui, jeigu tos veiklos nėra finansuojamos iš mokinio krepšelio (prižiūrint pameistrį, derinant teoriją su praktika ir kt.); </a:t>
            </a:r>
          </a:p>
          <a:p>
            <a:pPr marL="171450" indent="-171450" algn="just">
              <a:buClr>
                <a:schemeClr val="accent4">
                  <a:lumMod val="50000"/>
                </a:schemeClr>
              </a:buClr>
              <a:buFont typeface="Wingdings" panose="05000000000000000000" pitchFamily="2" charset="2"/>
              <a:buChar char="§"/>
            </a:pPr>
            <a:r>
              <a:rPr lang="lt-LT" sz="1400" b="1" dirty="0">
                <a:solidFill>
                  <a:schemeClr val="tx1"/>
                </a:solidFill>
              </a:rPr>
              <a:t>profesijos meistro ir (ar) organizatorių darbo užmokesčio išlaidos su darbdavio mokesčiais </a:t>
            </a:r>
            <a:r>
              <a:rPr lang="lt-LT" sz="1400" dirty="0">
                <a:solidFill>
                  <a:schemeClr val="tx1"/>
                </a:solidFill>
              </a:rPr>
              <a:t>patiriamos praktinio mokymo metu;</a:t>
            </a:r>
          </a:p>
          <a:p>
            <a:pPr marL="171450" indent="-171450" algn="just">
              <a:buClr>
                <a:schemeClr val="accent4">
                  <a:lumMod val="50000"/>
                </a:schemeClr>
              </a:buClr>
              <a:buFont typeface="Wingdings" panose="05000000000000000000" pitchFamily="2" charset="2"/>
              <a:buChar char="§"/>
            </a:pPr>
            <a:r>
              <a:rPr lang="lt-LT" sz="1400" b="1" dirty="0">
                <a:solidFill>
                  <a:schemeClr val="tx1"/>
                </a:solidFill>
              </a:rPr>
              <a:t>projekto dalyvio darbo užmokesčio išlaidos su darbdavio mokesčiais </a:t>
            </a:r>
            <a:r>
              <a:rPr lang="lt-LT" sz="1400" dirty="0">
                <a:solidFill>
                  <a:schemeClr val="tx1"/>
                </a:solidFill>
              </a:rPr>
              <a:t>patiriamos praktinio mokymo metu;</a:t>
            </a:r>
          </a:p>
          <a:p>
            <a:pPr marL="171450" indent="-171450" algn="just">
              <a:buClr>
                <a:schemeClr val="accent4">
                  <a:lumMod val="50000"/>
                </a:schemeClr>
              </a:buClr>
              <a:buFont typeface="Wingdings" panose="05000000000000000000" pitchFamily="2" charset="2"/>
              <a:buChar char="§"/>
            </a:pPr>
            <a:r>
              <a:rPr lang="lt-LT" sz="1400" dirty="0">
                <a:solidFill>
                  <a:schemeClr val="tx1"/>
                </a:solidFill>
              </a:rPr>
              <a:t>projekto dalyvio, mokytojo ir kito mokymo įstaigų personalo </a:t>
            </a:r>
            <a:r>
              <a:rPr lang="lt-LT" sz="1400" b="1" dirty="0">
                <a:solidFill>
                  <a:schemeClr val="tx1"/>
                </a:solidFill>
              </a:rPr>
              <a:t>kelionių į praktinio mokymo vykdymo vietą ir grįžimo iš jos išlaidos</a:t>
            </a:r>
            <a:r>
              <a:rPr lang="lt-LT" sz="1400" dirty="0">
                <a:solidFill>
                  <a:schemeClr val="tx1"/>
                </a:solidFill>
              </a:rPr>
              <a:t>;</a:t>
            </a:r>
          </a:p>
          <a:p>
            <a:pPr marL="171450" indent="-171450" algn="just">
              <a:buClr>
                <a:schemeClr val="accent4">
                  <a:lumMod val="50000"/>
                </a:schemeClr>
              </a:buClr>
              <a:buFont typeface="Wingdings" panose="05000000000000000000" pitchFamily="2" charset="2"/>
              <a:buChar char="§"/>
            </a:pPr>
            <a:r>
              <a:rPr lang="lt-LT" sz="1400" dirty="0">
                <a:solidFill>
                  <a:schemeClr val="tx1"/>
                </a:solidFill>
              </a:rPr>
              <a:t>projekto dalyvio, mokytojo ir kito mokymo įstaigų personalo reikalingos praktinio mokymo metu </a:t>
            </a:r>
            <a:r>
              <a:rPr lang="lt-LT" sz="1400" b="1" dirty="0">
                <a:solidFill>
                  <a:schemeClr val="tx1"/>
                </a:solidFill>
              </a:rPr>
              <a:t>apgyvendinimo išlaidos</a:t>
            </a:r>
            <a:r>
              <a:rPr lang="lt-LT" sz="1400" dirty="0">
                <a:solidFill>
                  <a:schemeClr val="tx1"/>
                </a:solidFill>
              </a:rPr>
              <a:t>;</a:t>
            </a:r>
          </a:p>
          <a:p>
            <a:pPr marL="171450" indent="-171450" algn="just">
              <a:buClr>
                <a:schemeClr val="accent4">
                  <a:lumMod val="50000"/>
                </a:schemeClr>
              </a:buClr>
              <a:buFont typeface="Wingdings" panose="05000000000000000000" pitchFamily="2" charset="2"/>
              <a:buChar char="§"/>
            </a:pPr>
            <a:r>
              <a:rPr lang="lt-LT" sz="1400" dirty="0">
                <a:solidFill>
                  <a:schemeClr val="tx1"/>
                </a:solidFill>
              </a:rPr>
              <a:t>išlaidos praktinio mokymo vykdymui </a:t>
            </a:r>
            <a:r>
              <a:rPr lang="lt-LT" sz="1400" b="1" dirty="0">
                <a:solidFill>
                  <a:schemeClr val="tx1"/>
                </a:solidFill>
              </a:rPr>
              <a:t>darbo vietoje reikalingoms medžiagoms ir reikmenims</a:t>
            </a:r>
            <a:r>
              <a:rPr lang="lt-LT" sz="1400" dirty="0">
                <a:solidFill>
                  <a:schemeClr val="tx1"/>
                </a:solidFill>
              </a:rPr>
              <a:t>;</a:t>
            </a:r>
          </a:p>
          <a:p>
            <a:pPr marL="171450" indent="-171450" algn="just">
              <a:buClr>
                <a:schemeClr val="accent4">
                  <a:lumMod val="50000"/>
                </a:schemeClr>
              </a:buClr>
              <a:buFont typeface="Wingdings" panose="05000000000000000000" pitchFamily="2" charset="2"/>
              <a:buChar char="§"/>
            </a:pPr>
            <a:r>
              <a:rPr lang="lt-LT" sz="1400" dirty="0">
                <a:solidFill>
                  <a:schemeClr val="tx1"/>
                </a:solidFill>
              </a:rPr>
              <a:t>darbdavio, apdraudusio projekto dalyvio civilinę atsakomybę, </a:t>
            </a:r>
            <a:r>
              <a:rPr lang="lt-LT" sz="1400" b="1" dirty="0">
                <a:solidFill>
                  <a:schemeClr val="tx1"/>
                </a:solidFill>
              </a:rPr>
              <a:t>draudimo išlaidos</a:t>
            </a:r>
            <a:r>
              <a:rPr lang="lt-LT" sz="1400" dirty="0">
                <a:solidFill>
                  <a:schemeClr val="tx1"/>
                </a:solidFill>
              </a:rPr>
              <a:t>;</a:t>
            </a:r>
          </a:p>
          <a:p>
            <a:pPr marL="171450" indent="-171450" algn="just">
              <a:buClr>
                <a:schemeClr val="accent4">
                  <a:lumMod val="50000"/>
                </a:schemeClr>
              </a:buClr>
              <a:buFont typeface="Wingdings" panose="05000000000000000000" pitchFamily="2" charset="2"/>
              <a:buChar char="§"/>
            </a:pPr>
            <a:r>
              <a:rPr lang="lt-LT" sz="1400" dirty="0">
                <a:solidFill>
                  <a:schemeClr val="tx1"/>
                </a:solidFill>
              </a:rPr>
              <a:t>profesijos meistro </a:t>
            </a:r>
            <a:r>
              <a:rPr lang="lt-LT" sz="1400" b="1" dirty="0">
                <a:solidFill>
                  <a:schemeClr val="tx1"/>
                </a:solidFill>
              </a:rPr>
              <a:t>mokymo kaip dirbti su projekto dalyviu išlaidos</a:t>
            </a:r>
            <a:r>
              <a:rPr lang="lt-LT" sz="1400" dirty="0">
                <a:solidFill>
                  <a:schemeClr val="tx1"/>
                </a:solidFill>
              </a:rPr>
              <a:t>.</a:t>
            </a:r>
          </a:p>
        </p:txBody>
      </p:sp>
    </p:spTree>
    <p:extLst>
      <p:ext uri="{BB962C8B-B14F-4D97-AF65-F5344CB8AC3E}">
        <p14:creationId xmlns:p14="http://schemas.microsoft.com/office/powerpoint/2010/main" val="372420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A9E0-F571-444F-BE70-653F1395BAAA}"/>
              </a:ext>
            </a:extLst>
          </p:cNvPr>
          <p:cNvSpPr>
            <a:spLocks noGrp="1"/>
          </p:cNvSpPr>
          <p:nvPr>
            <p:ph type="title"/>
          </p:nvPr>
        </p:nvSpPr>
        <p:spPr>
          <a:xfrm>
            <a:off x="707563" y="518601"/>
            <a:ext cx="7951741" cy="2154436"/>
          </a:xfrm>
        </p:spPr>
        <p:txBody>
          <a:bodyPr/>
          <a:lstStyle/>
          <a:p>
            <a:r>
              <a:rPr lang="lt-LT"/>
              <a:t>Rezultato, už kurį mokamas supaprastintai apmokamų išlaidų dydis, pasiekimo įrodymo dokumentai:</a:t>
            </a:r>
            <a:br>
              <a:rPr lang="lt-LT"/>
            </a:br>
            <a:endParaRPr lang="en-LT"/>
          </a:p>
        </p:txBody>
      </p:sp>
      <p:sp>
        <p:nvSpPr>
          <p:cNvPr id="3" name="Content Placeholder 2">
            <a:extLst>
              <a:ext uri="{FF2B5EF4-FFF2-40B4-BE49-F238E27FC236}">
                <a16:creationId xmlns:a16="http://schemas.microsoft.com/office/drawing/2014/main" id="{B587DB80-8C15-8E46-B40D-261BE899D056}"/>
              </a:ext>
            </a:extLst>
          </p:cNvPr>
          <p:cNvSpPr>
            <a:spLocks noGrp="1"/>
          </p:cNvSpPr>
          <p:nvPr>
            <p:ph idx="1"/>
          </p:nvPr>
        </p:nvSpPr>
        <p:spPr>
          <a:xfrm>
            <a:off x="628659" y="2282420"/>
            <a:ext cx="8030645" cy="4763292"/>
          </a:xfrm>
        </p:spPr>
        <p:txBody>
          <a:bodyPr/>
          <a:lstStyle/>
          <a:p>
            <a:pPr marL="342900" indent="-342900" algn="just">
              <a:buClr>
                <a:srgbClr val="990033"/>
              </a:buClr>
              <a:buFont typeface="Wingdings" panose="05000000000000000000" pitchFamily="2" charset="2"/>
              <a:buChar char="§"/>
            </a:pPr>
            <a:r>
              <a:rPr lang="lt-LT" sz="2000" b="1" dirty="0"/>
              <a:t>Pameistrystės darbo sutartis </a:t>
            </a:r>
            <a:r>
              <a:rPr lang="lt-LT" sz="2000" dirty="0"/>
              <a:t>su priedais (mokymo sutartimi), kurioje turi būti nurodyta mokymosi pameistrystės forma </a:t>
            </a:r>
            <a:r>
              <a:rPr lang="lt-LT" sz="2000" b="1" dirty="0"/>
              <a:t>trukmė valandomis. (Pagal DK 84 str.)</a:t>
            </a:r>
          </a:p>
          <a:p>
            <a:pPr marL="342900" indent="-342900" algn="just">
              <a:buClr>
                <a:srgbClr val="990033"/>
              </a:buClr>
              <a:buFont typeface="Wingdings" panose="05000000000000000000" pitchFamily="2" charset="2"/>
              <a:buChar char="§"/>
            </a:pPr>
            <a:r>
              <a:rPr lang="lt-LT" sz="2000" dirty="0"/>
              <a:t>Profesinės mokymo įstaigos </a:t>
            </a:r>
            <a:r>
              <a:rPr lang="lt-LT" sz="2000" b="1" dirty="0"/>
              <a:t>mokomam asmeniui išduotas </a:t>
            </a:r>
            <a:r>
              <a:rPr lang="lt-LT" sz="2000" dirty="0"/>
              <a:t>dokumentas, patvirtinantis įgytas profesines žinias (</a:t>
            </a:r>
            <a:r>
              <a:rPr lang="lt-LT" sz="2000" b="1" dirty="0"/>
              <a:t>pažymėjimas, </a:t>
            </a:r>
            <a:r>
              <a:rPr lang="lt-LT" sz="2000" dirty="0"/>
              <a:t>kuriame turi būti nurodyti išklausyti moduliai ar jų dalys, baigti pameistrystės mokymo forma)).</a:t>
            </a:r>
          </a:p>
          <a:p>
            <a:pPr marL="342900" indent="-342900" algn="just">
              <a:buClr>
                <a:srgbClr val="990033"/>
              </a:buClr>
              <a:buFont typeface="Wingdings" panose="05000000000000000000" pitchFamily="2" charset="2"/>
              <a:buChar char="§"/>
            </a:pPr>
            <a:r>
              <a:rPr lang="lt-LT" sz="2000" b="1" dirty="0"/>
              <a:t>Netiesioginių išlaidų pagrindimo dokumentai neteikiami</a:t>
            </a:r>
            <a:r>
              <a:rPr lang="lt-LT" b="1" dirty="0"/>
              <a:t>.</a:t>
            </a:r>
          </a:p>
          <a:p>
            <a:pPr marL="342900" indent="-342900">
              <a:buClr>
                <a:srgbClr val="990033"/>
              </a:buClr>
              <a:buFont typeface="Wingdings" panose="05000000000000000000" pitchFamily="2" charset="2"/>
              <a:buChar char="§"/>
            </a:pPr>
            <a:endParaRPr lang="lt-LT" dirty="0"/>
          </a:p>
          <a:p>
            <a:pPr marL="342900" indent="-342900">
              <a:buClr>
                <a:srgbClr val="990033"/>
              </a:buClr>
              <a:buFont typeface="Wingdings" panose="05000000000000000000" pitchFamily="2" charset="2"/>
              <a:buChar char="§"/>
            </a:pPr>
            <a:endParaRPr lang="lt-LT" dirty="0"/>
          </a:p>
          <a:p>
            <a:pPr marL="342900" indent="-342900">
              <a:buClr>
                <a:srgbClr val="990033"/>
              </a:buClr>
              <a:buFont typeface="Wingdings" panose="05000000000000000000" pitchFamily="2" charset="2"/>
              <a:buChar char="§"/>
            </a:pPr>
            <a:endParaRPr lang="en-LT" sz="2000" dirty="0"/>
          </a:p>
        </p:txBody>
      </p:sp>
    </p:spTree>
    <p:extLst>
      <p:ext uri="{BB962C8B-B14F-4D97-AF65-F5344CB8AC3E}">
        <p14:creationId xmlns:p14="http://schemas.microsoft.com/office/powerpoint/2010/main" val="178294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995B-AEAE-0017-BDAF-82444C29A01F}"/>
              </a:ext>
            </a:extLst>
          </p:cNvPr>
          <p:cNvSpPr>
            <a:spLocks noGrp="1"/>
          </p:cNvSpPr>
          <p:nvPr>
            <p:ph type="title"/>
          </p:nvPr>
        </p:nvSpPr>
        <p:spPr>
          <a:xfrm>
            <a:off x="940162" y="754028"/>
            <a:ext cx="6386620" cy="861774"/>
          </a:xfrm>
        </p:spPr>
        <p:txBody>
          <a:bodyPr/>
          <a:lstStyle/>
          <a:p>
            <a:r>
              <a:rPr lang="lt-LT"/>
              <a:t>JP projektų bendrieji atrankos kriterijai </a:t>
            </a:r>
          </a:p>
        </p:txBody>
      </p:sp>
      <p:sp>
        <p:nvSpPr>
          <p:cNvPr id="3" name="Content Placeholder 2">
            <a:extLst>
              <a:ext uri="{FF2B5EF4-FFF2-40B4-BE49-F238E27FC236}">
                <a16:creationId xmlns:a16="http://schemas.microsoft.com/office/drawing/2014/main" id="{85B62464-98EB-8FC6-F229-5ECA77FDDC88}"/>
              </a:ext>
            </a:extLst>
          </p:cNvPr>
          <p:cNvSpPr>
            <a:spLocks noGrp="1"/>
          </p:cNvSpPr>
          <p:nvPr>
            <p:ph idx="1"/>
          </p:nvPr>
        </p:nvSpPr>
        <p:spPr>
          <a:xfrm>
            <a:off x="447234" y="1730651"/>
            <a:ext cx="7939119" cy="4138825"/>
          </a:xfrm>
        </p:spPr>
        <p:txBody>
          <a:bodyPr vert="horz" wrap="square" lIns="0" tIns="0" rIns="0" bIns="0" rtlCol="0" anchor="t">
            <a:spAutoFit/>
          </a:bodyPr>
          <a:lstStyle/>
          <a:p>
            <a:pPr algn="just"/>
            <a:r>
              <a:rPr lang="lt-LT" sz="1800" b="1" dirty="0"/>
              <a:t>Kiekvienas JP projektas turi atitikti projektų bendruosius atrankos kriterijus, nurodytus Projektų taisyklių 2 priede „</a:t>
            </a:r>
            <a:r>
              <a:rPr lang="lt-LT" sz="1800" b="1" dirty="0">
                <a:hlinkClick r:id="rId2">
                  <a:extLst>
                    <a:ext uri="{A12FA001-AC4F-418D-AE19-62706E023703}">
                      <ahyp:hlinkClr xmlns:ahyp="http://schemas.microsoft.com/office/drawing/2018/hyperlinkcolor" val="tx"/>
                    </a:ext>
                  </a:extLst>
                </a:hlinkClick>
              </a:rPr>
              <a:t>PAFT 2 priedas BAK</a:t>
            </a:r>
            <a:r>
              <a:rPr lang="lt-LT" sz="1800" b="1" dirty="0"/>
              <a:t>“.  </a:t>
            </a:r>
          </a:p>
          <a:p>
            <a:pPr marL="285750" indent="-285750" algn="just">
              <a:buClr>
                <a:schemeClr val="bg2">
                  <a:lumMod val="50000"/>
                </a:schemeClr>
              </a:buClr>
              <a:buFont typeface="Wingdings" panose="05000000000000000000" pitchFamily="2" charset="2"/>
              <a:buChar char="§"/>
            </a:pPr>
            <a:r>
              <a:rPr lang="lt-LT" sz="1800" dirty="0"/>
              <a:t>Pareiškėjas ir partneris (-</a:t>
            </a:r>
            <a:r>
              <a:rPr lang="lt-LT" sz="1800" dirty="0" err="1"/>
              <a:t>iai</a:t>
            </a:r>
            <a:r>
              <a:rPr lang="lt-LT" sz="1800" dirty="0"/>
              <a:t>) organizaciniu ir finansiniu požiūriu yra pajėgūs tinkamai ir laiku įgyvendinti projektą bei užtikrinti projekto rezultatų tęstinumą.</a:t>
            </a:r>
          </a:p>
          <a:p>
            <a:pPr marL="285750" indent="-285750" algn="just">
              <a:buClr>
                <a:schemeClr val="bg2">
                  <a:lumMod val="50000"/>
                </a:schemeClr>
              </a:buClr>
              <a:buFont typeface="Wingdings" panose="05000000000000000000" pitchFamily="2" charset="2"/>
              <a:buChar char="§"/>
            </a:pPr>
            <a:r>
              <a:rPr lang="lt-LT" sz="1800" dirty="0"/>
              <a:t>Projektas atitinka Europos Sąjungos konkurencijos politikos nuostatas.</a:t>
            </a:r>
          </a:p>
          <a:p>
            <a:pPr marL="285750" indent="-285750" algn="just">
              <a:buClr>
                <a:schemeClr val="bg2">
                  <a:lumMod val="50000"/>
                </a:schemeClr>
              </a:buClr>
              <a:buFont typeface="Wingdings" panose="05000000000000000000" pitchFamily="2" charset="2"/>
              <a:buChar char="§"/>
            </a:pPr>
            <a:r>
              <a:rPr lang="lt-LT" sz="1800" dirty="0"/>
              <a:t>Projektas atitinka horizontaliuosius principus ir atitinkamas Europos Sąjungos pagrindinių teisių chartijos nuostatas. </a:t>
            </a:r>
          </a:p>
          <a:p>
            <a:pPr marL="285750" indent="-285750" algn="just">
              <a:buClr>
                <a:schemeClr val="bg2">
                  <a:lumMod val="50000"/>
                </a:schemeClr>
              </a:buClr>
              <a:buFont typeface="Wingdings" panose="05000000000000000000" pitchFamily="2" charset="2"/>
              <a:buChar char="§"/>
            </a:pPr>
            <a:r>
              <a:rPr lang="sv-SE" sz="1800" dirty="0"/>
              <a:t>Projektas atitinka kitus projektų atrankos kriterijus</a:t>
            </a:r>
            <a:r>
              <a:rPr lang="lt-LT" sz="1800" dirty="0"/>
              <a:t> (</a:t>
            </a:r>
            <a:r>
              <a:rPr lang="sv-SE" sz="1800" dirty="0"/>
              <a:t>specialiuosius atrankos kriterijus</a:t>
            </a:r>
            <a:r>
              <a:rPr lang="lt-LT" sz="1800" dirty="0"/>
              <a:t>).</a:t>
            </a:r>
          </a:p>
          <a:p>
            <a:pPr marL="285750" indent="-285750" algn="just">
              <a:buClr>
                <a:schemeClr val="bg2">
                  <a:lumMod val="50000"/>
                </a:schemeClr>
              </a:buClr>
              <a:buFont typeface="Wingdings" panose="05000000000000000000" pitchFamily="2" charset="2"/>
              <a:buChar char="§"/>
            </a:pPr>
            <a:r>
              <a:rPr lang="lt-LT" sz="1800" dirty="0">
                <a:latin typeface="Arial"/>
                <a:cs typeface="Arial"/>
              </a:rPr>
              <a:t>Projektas atitinka kitus PFSA nustatytus reikalavimus</a:t>
            </a:r>
            <a:r>
              <a:rPr lang="lt-LT" sz="1200" dirty="0">
                <a:latin typeface="Arial"/>
                <a:cs typeface="Arial"/>
              </a:rPr>
              <a:t>.</a:t>
            </a:r>
          </a:p>
        </p:txBody>
      </p:sp>
    </p:spTree>
    <p:extLst>
      <p:ext uri="{BB962C8B-B14F-4D97-AF65-F5344CB8AC3E}">
        <p14:creationId xmlns:p14="http://schemas.microsoft.com/office/powerpoint/2010/main" val="397637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EDF-594C-0C32-C8C1-C6B3CCD18010}"/>
              </a:ext>
            </a:extLst>
          </p:cNvPr>
          <p:cNvSpPr>
            <a:spLocks noGrp="1"/>
          </p:cNvSpPr>
          <p:nvPr>
            <p:ph type="title"/>
          </p:nvPr>
        </p:nvSpPr>
        <p:spPr>
          <a:xfrm>
            <a:off x="1079499" y="710486"/>
            <a:ext cx="6638005" cy="430887"/>
          </a:xfrm>
        </p:spPr>
        <p:txBody>
          <a:bodyPr/>
          <a:lstStyle/>
          <a:p>
            <a:r>
              <a:rPr lang="lt-LT"/>
              <a:t>JP projektų specialieji atrankos kriterijai (I) </a:t>
            </a:r>
          </a:p>
        </p:txBody>
      </p:sp>
      <p:graphicFrame>
        <p:nvGraphicFramePr>
          <p:cNvPr id="5" name="Table 5">
            <a:extLst>
              <a:ext uri="{FF2B5EF4-FFF2-40B4-BE49-F238E27FC236}">
                <a16:creationId xmlns:a16="http://schemas.microsoft.com/office/drawing/2014/main" id="{28FF590F-A500-EB22-2F96-E0537AD168BC}"/>
              </a:ext>
            </a:extLst>
          </p:cNvPr>
          <p:cNvGraphicFramePr>
            <a:graphicFrameLocks noGrp="1"/>
          </p:cNvGraphicFramePr>
          <p:nvPr>
            <p:ph idx="1"/>
            <p:extLst>
              <p:ext uri="{D42A27DB-BD31-4B8C-83A1-F6EECF244321}">
                <p14:modId xmlns:p14="http://schemas.microsoft.com/office/powerpoint/2010/main" val="1582305011"/>
              </p:ext>
            </p:extLst>
          </p:nvPr>
        </p:nvGraphicFramePr>
        <p:xfrm>
          <a:off x="1085850" y="1660525"/>
          <a:ext cx="7354888" cy="3616960"/>
        </p:xfrm>
        <a:graphic>
          <a:graphicData uri="http://schemas.openxmlformats.org/drawingml/2006/table">
            <a:tbl>
              <a:tblPr firstRow="1" bandRow="1">
                <a:tableStyleId>{5940675A-B579-460E-94D1-54222C63F5DA}</a:tableStyleId>
              </a:tblPr>
              <a:tblGrid>
                <a:gridCol w="7354888">
                  <a:extLst>
                    <a:ext uri="{9D8B030D-6E8A-4147-A177-3AD203B41FA5}">
                      <a16:colId xmlns:a16="http://schemas.microsoft.com/office/drawing/2014/main" val="688174351"/>
                    </a:ext>
                  </a:extLst>
                </a:gridCol>
              </a:tblGrid>
              <a:tr h="370840">
                <a:tc>
                  <a:txBody>
                    <a:bodyPr/>
                    <a:lstStyle/>
                    <a:p>
                      <a:pPr algn="ctr"/>
                      <a:r>
                        <a:rPr lang="lt-LT" sz="1800" b="1">
                          <a:latin typeface="Arial" panose="020B0604020202020204" pitchFamily="34" charset="0"/>
                          <a:cs typeface="Arial" panose="020B0604020202020204" pitchFamily="34" charset="0"/>
                        </a:rPr>
                        <a:t>Specialusis kriterijus Nr. 1 </a:t>
                      </a:r>
                    </a:p>
                    <a:p>
                      <a:pPr algn="ctr"/>
                      <a:r>
                        <a:rPr lang="lt-LT" sz="1500" b="1">
                          <a:latin typeface="Arial" panose="020B0604020202020204" pitchFamily="34" charset="0"/>
                          <a:cs typeface="Arial" panose="020B0604020202020204" pitchFamily="34" charset="0"/>
                        </a:rPr>
                        <a:t>(taikoma abiem kvietimams)</a:t>
                      </a:r>
                    </a:p>
                  </a:txBody>
                  <a:tcPr>
                    <a:solidFill>
                      <a:schemeClr val="accent3">
                        <a:lumMod val="40000"/>
                        <a:lumOff val="60000"/>
                      </a:schemeClr>
                    </a:solidFill>
                  </a:tcPr>
                </a:tc>
                <a:extLst>
                  <a:ext uri="{0D108BD9-81ED-4DB2-BD59-A6C34878D82A}">
                    <a16:rowId xmlns:a16="http://schemas.microsoft.com/office/drawing/2014/main" val="1754513856"/>
                  </a:ext>
                </a:extLst>
              </a:tr>
              <a:tr h="370840">
                <a:tc>
                  <a:txBody>
                    <a:bodyPr/>
                    <a:lstStyle/>
                    <a:p>
                      <a:pPr algn="just"/>
                      <a:r>
                        <a:rPr lang="lt-LT" sz="1800">
                          <a:latin typeface="Arial" panose="020B0604020202020204" pitchFamily="34" charset="0"/>
                          <a:cs typeface="Arial" panose="020B0604020202020204" pitchFamily="34" charset="0"/>
                        </a:rPr>
                        <a:t>Profesinio mokymo įstaiga, projekte įgyvendindama profesinį mokymą, organizuojamą pameistrystės forma, </a:t>
                      </a:r>
                      <a:r>
                        <a:rPr lang="lt-LT" sz="1800" b="1">
                          <a:latin typeface="Arial" panose="020B0604020202020204" pitchFamily="34" charset="0"/>
                          <a:cs typeface="Arial" panose="020B0604020202020204" pitchFamily="34" charset="0"/>
                        </a:rPr>
                        <a:t>bendradarbiauja su įmone ar įmonėmis.  </a:t>
                      </a:r>
                    </a:p>
                  </a:txBody>
                  <a:tcPr/>
                </a:tc>
                <a:extLst>
                  <a:ext uri="{0D108BD9-81ED-4DB2-BD59-A6C34878D82A}">
                    <a16:rowId xmlns:a16="http://schemas.microsoft.com/office/drawing/2014/main" val="3586769927"/>
                  </a:ext>
                </a:extLst>
              </a:tr>
              <a:tr h="370840">
                <a:tc>
                  <a:txBody>
                    <a:bodyPr/>
                    <a:lstStyle/>
                    <a:p>
                      <a:pPr algn="ctr"/>
                      <a:r>
                        <a:rPr lang="lt-LT" sz="1800" b="1">
                          <a:latin typeface="Arial" panose="020B0604020202020204" pitchFamily="34" charset="0"/>
                          <a:cs typeface="Arial" panose="020B0604020202020204" pitchFamily="34" charset="0"/>
                        </a:rPr>
                        <a:t>Kriterijaus vertinimo metodas  </a:t>
                      </a:r>
                    </a:p>
                  </a:txBody>
                  <a:tcPr>
                    <a:solidFill>
                      <a:schemeClr val="accent3">
                        <a:lumMod val="40000"/>
                        <a:lumOff val="60000"/>
                      </a:schemeClr>
                    </a:solidFill>
                  </a:tcPr>
                </a:tc>
                <a:extLst>
                  <a:ext uri="{0D108BD9-81ED-4DB2-BD59-A6C34878D82A}">
                    <a16:rowId xmlns:a16="http://schemas.microsoft.com/office/drawing/2014/main" val="2880791273"/>
                  </a:ext>
                </a:extLst>
              </a:tr>
              <a:tr h="370840">
                <a:tc>
                  <a:txBody>
                    <a:bodyPr/>
                    <a:lstStyle/>
                    <a:p>
                      <a:pPr algn="just"/>
                      <a:r>
                        <a:rPr lang="lt-LT" sz="1800" dirty="0">
                          <a:latin typeface="Arial" panose="020B0604020202020204" pitchFamily="34" charset="0"/>
                          <a:cs typeface="Arial" panose="020B0604020202020204" pitchFamily="34" charset="0"/>
                        </a:rPr>
                        <a:t>Privalomas bendradarbiavimas su bent viena įmone. JP projekto atrankos metu jungtinio projekto vykdytojui (ESFA) būtina įsitikinti, ar profesinio mokymo įstaiga, projekte įgyvendindama profesinį mokymą, organizuojamą pameistrystės forma, bendradarbiauja su įmone ar įmonėmis, t. y. ar kartu </a:t>
                      </a:r>
                      <a:r>
                        <a:rPr lang="lt-LT" sz="1800" b="1" dirty="0">
                          <a:latin typeface="Arial" panose="020B0604020202020204" pitchFamily="34" charset="0"/>
                          <a:cs typeface="Arial" panose="020B0604020202020204" pitchFamily="34" charset="0"/>
                        </a:rPr>
                        <a:t>su projekto paraiška pateikta Bendradarbiavimo sutartis.</a:t>
                      </a:r>
                    </a:p>
                  </a:txBody>
                  <a:tcPr/>
                </a:tc>
                <a:extLst>
                  <a:ext uri="{0D108BD9-81ED-4DB2-BD59-A6C34878D82A}">
                    <a16:rowId xmlns:a16="http://schemas.microsoft.com/office/drawing/2014/main" val="815710422"/>
                  </a:ext>
                </a:extLst>
              </a:tr>
            </a:tbl>
          </a:graphicData>
        </a:graphic>
      </p:graphicFrame>
    </p:spTree>
    <p:extLst>
      <p:ext uri="{BB962C8B-B14F-4D97-AF65-F5344CB8AC3E}">
        <p14:creationId xmlns:p14="http://schemas.microsoft.com/office/powerpoint/2010/main" val="67719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3E8C-EF64-8225-8032-D042B802761D}"/>
              </a:ext>
            </a:extLst>
          </p:cNvPr>
          <p:cNvSpPr>
            <a:spLocks noGrp="1"/>
          </p:cNvSpPr>
          <p:nvPr>
            <p:ph type="title"/>
          </p:nvPr>
        </p:nvSpPr>
        <p:spPr>
          <a:xfrm>
            <a:off x="1008479" y="557856"/>
            <a:ext cx="6883770" cy="861774"/>
          </a:xfrm>
        </p:spPr>
        <p:txBody>
          <a:bodyPr/>
          <a:lstStyle/>
          <a:p>
            <a:r>
              <a:rPr lang="lt-LT"/>
              <a:t>JP projektų specialieji atrankos kriterijai (II)</a:t>
            </a:r>
          </a:p>
        </p:txBody>
      </p:sp>
      <p:graphicFrame>
        <p:nvGraphicFramePr>
          <p:cNvPr id="5" name="Table 5">
            <a:extLst>
              <a:ext uri="{FF2B5EF4-FFF2-40B4-BE49-F238E27FC236}">
                <a16:creationId xmlns:a16="http://schemas.microsoft.com/office/drawing/2014/main" id="{1AA2882A-9D7B-4081-537E-F529FF06CDF9}"/>
              </a:ext>
            </a:extLst>
          </p:cNvPr>
          <p:cNvGraphicFramePr>
            <a:graphicFrameLocks noGrp="1"/>
          </p:cNvGraphicFramePr>
          <p:nvPr>
            <p:ph idx="1"/>
            <p:extLst>
              <p:ext uri="{D42A27DB-BD31-4B8C-83A1-F6EECF244321}">
                <p14:modId xmlns:p14="http://schemas.microsoft.com/office/powerpoint/2010/main" val="99631046"/>
              </p:ext>
            </p:extLst>
          </p:nvPr>
        </p:nvGraphicFramePr>
        <p:xfrm>
          <a:off x="646544" y="1190009"/>
          <a:ext cx="7850912" cy="4861560"/>
        </p:xfrm>
        <a:graphic>
          <a:graphicData uri="http://schemas.openxmlformats.org/drawingml/2006/table">
            <a:tbl>
              <a:tblPr firstRow="1" bandRow="1">
                <a:tableStyleId>{5940675A-B579-460E-94D1-54222C63F5DA}</a:tableStyleId>
              </a:tblPr>
              <a:tblGrid>
                <a:gridCol w="3925456">
                  <a:extLst>
                    <a:ext uri="{9D8B030D-6E8A-4147-A177-3AD203B41FA5}">
                      <a16:colId xmlns:a16="http://schemas.microsoft.com/office/drawing/2014/main" val="2044071934"/>
                    </a:ext>
                  </a:extLst>
                </a:gridCol>
                <a:gridCol w="3925456">
                  <a:extLst>
                    <a:ext uri="{9D8B030D-6E8A-4147-A177-3AD203B41FA5}">
                      <a16:colId xmlns:a16="http://schemas.microsoft.com/office/drawing/2014/main" val="1895573284"/>
                    </a:ext>
                  </a:extLst>
                </a:gridCol>
              </a:tblGrid>
              <a:tr h="370840">
                <a:tc gridSpan="2">
                  <a:txBody>
                    <a:bodyPr/>
                    <a:lstStyle/>
                    <a:p>
                      <a:pPr algn="ctr"/>
                      <a:r>
                        <a:rPr lang="lt-LT" sz="1800" b="1" kern="1200">
                          <a:solidFill>
                            <a:schemeClr val="tx1"/>
                          </a:solidFill>
                          <a:latin typeface="Arial" panose="020B0604020202020204" pitchFamily="34" charset="0"/>
                          <a:ea typeface="+mn-ea"/>
                          <a:cs typeface="Arial" panose="020B0604020202020204" pitchFamily="34" charset="0"/>
                        </a:rPr>
                        <a:t>Specialusis kriterijus Nr. 2</a:t>
                      </a:r>
                    </a:p>
                  </a:txBody>
                  <a:tcPr>
                    <a:solidFill>
                      <a:schemeClr val="accent3">
                        <a:lumMod val="40000"/>
                        <a:lumOff val="60000"/>
                      </a:schemeClr>
                    </a:solidFill>
                  </a:tcPr>
                </a:tc>
                <a:tc hMerge="1">
                  <a:txBody>
                    <a:bodyPr/>
                    <a:lstStyle/>
                    <a:p>
                      <a:endParaRPr lang="lt-LT"/>
                    </a:p>
                  </a:txBody>
                  <a:tcPr/>
                </a:tc>
                <a:extLst>
                  <a:ext uri="{0D108BD9-81ED-4DB2-BD59-A6C34878D82A}">
                    <a16:rowId xmlns:a16="http://schemas.microsoft.com/office/drawing/2014/main" val="214590743"/>
                  </a:ext>
                </a:extLst>
              </a:tr>
              <a:tr h="370840">
                <a:tc>
                  <a:txBody>
                    <a:bodyPr/>
                    <a:lstStyle/>
                    <a:p>
                      <a:pPr algn="ctr"/>
                      <a:r>
                        <a:rPr lang="lt-LT" sz="1500" b="1">
                          <a:latin typeface="Arial" panose="020B0604020202020204" pitchFamily="34" charset="0"/>
                          <a:cs typeface="Arial" panose="020B0604020202020204" pitchFamily="34" charset="0"/>
                        </a:rPr>
                        <a:t>Taikoma kvietimui Nr. 10-010-J-0001-J01</a:t>
                      </a:r>
                    </a:p>
                  </a:txBody>
                  <a:tcPr>
                    <a:solidFill>
                      <a:schemeClr val="accent3">
                        <a:lumMod val="40000"/>
                        <a:lumOff val="60000"/>
                      </a:schemeClr>
                    </a:solidFill>
                  </a:tcPr>
                </a:tc>
                <a:tc>
                  <a:txBody>
                    <a:bodyPr/>
                    <a:lstStyle/>
                    <a:p>
                      <a:pPr algn="ctr"/>
                      <a:r>
                        <a:rPr lang="lt-LT" sz="1500" b="1">
                          <a:latin typeface="Arial" panose="020B0604020202020204" pitchFamily="34" charset="0"/>
                          <a:cs typeface="Arial" panose="020B0604020202020204" pitchFamily="34" charset="0"/>
                        </a:rPr>
                        <a:t>Taikoma kvietimui Nr. 10-010-J-0001-J02 </a:t>
                      </a:r>
                    </a:p>
                  </a:txBody>
                  <a:tcPr>
                    <a:solidFill>
                      <a:schemeClr val="accent3">
                        <a:lumMod val="40000"/>
                        <a:lumOff val="60000"/>
                      </a:schemeClr>
                    </a:solidFill>
                  </a:tcPr>
                </a:tc>
                <a:extLst>
                  <a:ext uri="{0D108BD9-81ED-4DB2-BD59-A6C34878D82A}">
                    <a16:rowId xmlns:a16="http://schemas.microsoft.com/office/drawing/2014/main" val="3690820686"/>
                  </a:ext>
                </a:extLst>
              </a:tr>
              <a:tr h="370840">
                <a:tc>
                  <a:txBody>
                    <a:bodyPr/>
                    <a:lstStyle/>
                    <a:p>
                      <a:pPr algn="just"/>
                      <a:r>
                        <a:rPr lang="lt-LT" sz="1800" b="0" i="0" kern="1200" dirty="0">
                          <a:solidFill>
                            <a:schemeClr val="tx1"/>
                          </a:solidFill>
                          <a:effectLst/>
                          <a:latin typeface="Arial" panose="020B0604020202020204" pitchFamily="34" charset="0"/>
                          <a:ea typeface="+mn-ea"/>
                          <a:cs typeface="Arial" panose="020B0604020202020204" pitchFamily="34" charset="0"/>
                        </a:rPr>
                        <a:t>Projekte numatyta, kad profesinį mokymą pameistrystės forma pasirinkę mokiniai jos mokysis </a:t>
                      </a:r>
                      <a:r>
                        <a:rPr lang="lt-LT" sz="1800" b="1" i="0" kern="1200" dirty="0">
                          <a:solidFill>
                            <a:schemeClr val="tx1"/>
                          </a:solidFill>
                          <a:effectLst/>
                          <a:latin typeface="Arial" panose="020B0604020202020204" pitchFamily="34" charset="0"/>
                          <a:ea typeface="+mn-ea"/>
                          <a:cs typeface="Arial" panose="020B0604020202020204" pitchFamily="34" charset="0"/>
                        </a:rPr>
                        <a:t>vidutinėse, mažose ar labai mažose įmonėse (SVV įmonėse). </a:t>
                      </a:r>
                      <a:endParaRPr lang="lt-LT" sz="1800" b="1" dirty="0">
                        <a:latin typeface="Arial" panose="020B0604020202020204" pitchFamily="34" charset="0"/>
                        <a:cs typeface="Arial" panose="020B0604020202020204" pitchFamily="34" charset="0"/>
                      </a:endParaRPr>
                    </a:p>
                  </a:txBody>
                  <a:tcPr/>
                </a:tc>
                <a:tc>
                  <a:txBody>
                    <a:bodyPr/>
                    <a:lstStyle/>
                    <a:p>
                      <a:pPr algn="just"/>
                      <a:r>
                        <a:rPr lang="lt-LT" sz="1800" b="0" i="0" kern="1200">
                          <a:solidFill>
                            <a:schemeClr val="tx1"/>
                          </a:solidFill>
                          <a:effectLst/>
                          <a:latin typeface="Arial" panose="020B0604020202020204" pitchFamily="34" charset="0"/>
                          <a:ea typeface="+mn-ea"/>
                          <a:cs typeface="Arial" panose="020B0604020202020204" pitchFamily="34" charset="0"/>
                        </a:rPr>
                        <a:t>Projekte numatyta, kad profesinį mokymą pameistrystės forma pasirinkę mokiniai jos mokysis </a:t>
                      </a:r>
                      <a:r>
                        <a:rPr lang="lt-LT" sz="1800" b="1" i="0" kern="1200">
                          <a:solidFill>
                            <a:schemeClr val="tx1"/>
                          </a:solidFill>
                          <a:effectLst/>
                          <a:latin typeface="Arial" panose="020B0604020202020204" pitchFamily="34" charset="0"/>
                          <a:ea typeface="+mn-ea"/>
                          <a:cs typeface="Arial" panose="020B0604020202020204" pitchFamily="34" charset="0"/>
                        </a:rPr>
                        <a:t>didelėse įmonėse</a:t>
                      </a:r>
                      <a:r>
                        <a:rPr lang="lt-LT" sz="1800" b="0" i="0" kern="1200">
                          <a:solidFill>
                            <a:schemeClr val="tx1"/>
                          </a:solidFill>
                          <a:effectLst/>
                          <a:latin typeface="Arial" panose="020B0604020202020204" pitchFamily="34" charset="0"/>
                          <a:ea typeface="+mn-ea"/>
                          <a:cs typeface="Arial" panose="020B0604020202020204" pitchFamily="34" charset="0"/>
                        </a:rPr>
                        <a:t>.  </a:t>
                      </a:r>
                      <a:endParaRPr lang="lt-LT"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1282441"/>
                  </a:ext>
                </a:extLst>
              </a:tr>
              <a:tr h="370840">
                <a:tc gridSpan="2">
                  <a:txBody>
                    <a:bodyPr/>
                    <a:lstStyle/>
                    <a:p>
                      <a:pPr algn="ctr"/>
                      <a:r>
                        <a:rPr lang="lt-LT" sz="1800" b="1">
                          <a:latin typeface="Arial" panose="020B0604020202020204" pitchFamily="34" charset="0"/>
                          <a:cs typeface="Arial" panose="020B0604020202020204" pitchFamily="34" charset="0"/>
                        </a:rPr>
                        <a:t>Kriterijaus vertinimo metodas</a:t>
                      </a:r>
                    </a:p>
                  </a:txBody>
                  <a:tcPr>
                    <a:solidFill>
                      <a:schemeClr val="accent3">
                        <a:lumMod val="40000"/>
                        <a:lumOff val="60000"/>
                      </a:schemeClr>
                    </a:solidFill>
                  </a:tcPr>
                </a:tc>
                <a:tc hMerge="1">
                  <a:txBody>
                    <a:bodyPr/>
                    <a:lstStyle/>
                    <a:p>
                      <a:endParaRPr lang="lt-LT"/>
                    </a:p>
                  </a:txBody>
                  <a:tcPr/>
                </a:tc>
                <a:extLst>
                  <a:ext uri="{0D108BD9-81ED-4DB2-BD59-A6C34878D82A}">
                    <a16:rowId xmlns:a16="http://schemas.microsoft.com/office/drawing/2014/main" val="4112435910"/>
                  </a:ext>
                </a:extLst>
              </a:tr>
              <a:tr h="370840">
                <a:tc>
                  <a:txBody>
                    <a:bodyPr/>
                    <a:lstStyle/>
                    <a:p>
                      <a:pPr algn="just"/>
                      <a:r>
                        <a:rPr lang="lt-LT" sz="1800" b="0" i="0" kern="1200">
                          <a:solidFill>
                            <a:schemeClr val="tx1"/>
                          </a:solidFill>
                          <a:effectLst/>
                          <a:latin typeface="Arial" panose="020B0604020202020204" pitchFamily="34" charset="0"/>
                          <a:ea typeface="+mn-ea"/>
                          <a:cs typeface="Arial" panose="020B0604020202020204" pitchFamily="34" charset="0"/>
                        </a:rPr>
                        <a:t>Pateikta informacija pagal SVV įstatymą</a:t>
                      </a:r>
                      <a:r>
                        <a:rPr lang="lt-LT" sz="1800" b="0" i="0" kern="1200" baseline="30000">
                          <a:solidFill>
                            <a:schemeClr val="tx1"/>
                          </a:solidFill>
                          <a:effectLst/>
                          <a:latin typeface="Arial" panose="020B0604020202020204" pitchFamily="34" charset="0"/>
                          <a:ea typeface="+mn-ea"/>
                          <a:cs typeface="Arial" panose="020B0604020202020204" pitchFamily="34" charset="0"/>
                        </a:rPr>
                        <a:t> </a:t>
                      </a:r>
                      <a:r>
                        <a:rPr lang="lt-LT" sz="1800" b="0" i="0" kern="1200">
                          <a:solidFill>
                            <a:schemeClr val="tx1"/>
                          </a:solidFill>
                          <a:effectLst/>
                          <a:latin typeface="Arial" panose="020B0604020202020204" pitchFamily="34" charset="0"/>
                          <a:ea typeface="+mn-ea"/>
                          <a:cs typeface="Arial" panose="020B0604020202020204" pitchFamily="34" charset="0"/>
                        </a:rPr>
                        <a:t>dėl įmonės statuso atitikimo vidutinei, mažai ar labai mažai įmonei. Būtina įsitikinti, ar </a:t>
                      </a:r>
                      <a:r>
                        <a:rPr lang="lt-LT" sz="1800" b="1" i="0" kern="1200">
                          <a:solidFill>
                            <a:schemeClr val="tx1"/>
                          </a:solidFill>
                          <a:effectLst/>
                          <a:latin typeface="Arial" panose="020B0604020202020204" pitchFamily="34" charset="0"/>
                          <a:ea typeface="+mn-ea"/>
                          <a:cs typeface="Arial" panose="020B0604020202020204" pitchFamily="34" charset="0"/>
                        </a:rPr>
                        <a:t>kartu su paraiška pateikta SVV statuso deklaracija </a:t>
                      </a:r>
                      <a:r>
                        <a:rPr lang="lt-LT" sz="1800" b="0" i="0" kern="1200">
                          <a:solidFill>
                            <a:schemeClr val="tx1"/>
                          </a:solidFill>
                          <a:effectLst/>
                          <a:latin typeface="Arial" panose="020B0604020202020204" pitchFamily="34" charset="0"/>
                          <a:ea typeface="+mn-ea"/>
                          <a:cs typeface="Arial" panose="020B0604020202020204" pitchFamily="34" charset="0"/>
                        </a:rPr>
                        <a:t>ir joje nurodyti duomenys yra teisingi.   </a:t>
                      </a:r>
                      <a:endParaRPr lang="lt-LT" sz="1800">
                        <a:latin typeface="Arial" panose="020B0604020202020204" pitchFamily="34" charset="0"/>
                        <a:cs typeface="Arial" panose="020B0604020202020204" pitchFamily="34" charset="0"/>
                      </a:endParaRPr>
                    </a:p>
                  </a:txBody>
                  <a:tcPr/>
                </a:tc>
                <a:tc>
                  <a:txBody>
                    <a:bodyPr/>
                    <a:lstStyle/>
                    <a:p>
                      <a:pPr algn="just"/>
                      <a:r>
                        <a:rPr lang="lt-LT" sz="1800" b="0" i="0" kern="1200" dirty="0">
                          <a:solidFill>
                            <a:schemeClr val="tx1"/>
                          </a:solidFill>
                          <a:effectLst/>
                          <a:latin typeface="Arial" panose="020B0604020202020204" pitchFamily="34" charset="0"/>
                          <a:ea typeface="+mn-ea"/>
                          <a:cs typeface="Arial" panose="020B0604020202020204" pitchFamily="34" charset="0"/>
                        </a:rPr>
                        <a:t>Įmonė, kuri neatitinka vidutinės, mažos arba labai mažos įmonės kriterijų, apibrėžtų SVV įstatyme, laikoma didele įmone. Jei JP projekte dalyvaujanti įmonė yra didelė įmonė, tuomet </a:t>
                      </a:r>
                      <a:r>
                        <a:rPr lang="lt-LT" sz="1800" b="1" i="0" kern="1200" dirty="0">
                          <a:solidFill>
                            <a:schemeClr val="tx1"/>
                          </a:solidFill>
                          <a:effectLst/>
                          <a:latin typeface="Arial" panose="020B0604020202020204" pitchFamily="34" charset="0"/>
                          <a:ea typeface="+mn-ea"/>
                          <a:cs typeface="Arial" panose="020B0604020202020204" pitchFamily="34" charset="0"/>
                        </a:rPr>
                        <a:t>su paraiška privaloma pateikti laisvos formos raštą dėl didelės įmonės statuso.  </a:t>
                      </a:r>
                      <a:endParaRPr lang="lt-LT"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2769110"/>
                  </a:ext>
                </a:extLst>
              </a:tr>
            </a:tbl>
          </a:graphicData>
        </a:graphic>
      </p:graphicFrame>
    </p:spTree>
    <p:extLst>
      <p:ext uri="{BB962C8B-B14F-4D97-AF65-F5344CB8AC3E}">
        <p14:creationId xmlns:p14="http://schemas.microsoft.com/office/powerpoint/2010/main" val="369491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3B85-FD74-9D14-5C32-83DCB067781A}"/>
              </a:ext>
            </a:extLst>
          </p:cNvPr>
          <p:cNvSpPr>
            <a:spLocks noGrp="1"/>
          </p:cNvSpPr>
          <p:nvPr>
            <p:ph type="title"/>
          </p:nvPr>
        </p:nvSpPr>
        <p:spPr>
          <a:xfrm>
            <a:off x="1079500" y="710486"/>
            <a:ext cx="7034690" cy="861774"/>
          </a:xfrm>
        </p:spPr>
        <p:txBody>
          <a:bodyPr/>
          <a:lstStyle/>
          <a:p>
            <a:r>
              <a:rPr lang="lt-LT"/>
              <a:t>JP projektų specialieji atrankos kriterijai (III)</a:t>
            </a:r>
          </a:p>
        </p:txBody>
      </p:sp>
      <p:sp>
        <p:nvSpPr>
          <p:cNvPr id="3" name="Content Placeholder 2">
            <a:extLst>
              <a:ext uri="{FF2B5EF4-FFF2-40B4-BE49-F238E27FC236}">
                <a16:creationId xmlns:a16="http://schemas.microsoft.com/office/drawing/2014/main" id="{09FAD2FF-B82E-BB10-FEB6-8F3C742DE700}"/>
              </a:ext>
            </a:extLst>
          </p:cNvPr>
          <p:cNvSpPr>
            <a:spLocks noGrp="1"/>
          </p:cNvSpPr>
          <p:nvPr>
            <p:ph idx="1"/>
          </p:nvPr>
        </p:nvSpPr>
        <p:spPr/>
        <p:txBody>
          <a:bodyPr/>
          <a:lstStyle/>
          <a:p>
            <a:endParaRPr lang="lt-LT"/>
          </a:p>
        </p:txBody>
      </p:sp>
      <p:graphicFrame>
        <p:nvGraphicFramePr>
          <p:cNvPr id="5" name="Table 5">
            <a:extLst>
              <a:ext uri="{FF2B5EF4-FFF2-40B4-BE49-F238E27FC236}">
                <a16:creationId xmlns:a16="http://schemas.microsoft.com/office/drawing/2014/main" id="{71BA9386-B9BF-5314-A4FE-6783F66B0DCA}"/>
              </a:ext>
            </a:extLst>
          </p:cNvPr>
          <p:cNvGraphicFramePr>
            <a:graphicFrameLocks/>
          </p:cNvGraphicFramePr>
          <p:nvPr>
            <p:extLst>
              <p:ext uri="{D42A27DB-BD31-4B8C-83A1-F6EECF244321}">
                <p14:modId xmlns:p14="http://schemas.microsoft.com/office/powerpoint/2010/main" val="2985838294"/>
              </p:ext>
            </p:extLst>
          </p:nvPr>
        </p:nvGraphicFramePr>
        <p:xfrm>
          <a:off x="911689" y="1387554"/>
          <a:ext cx="7703043" cy="4714240"/>
        </p:xfrm>
        <a:graphic>
          <a:graphicData uri="http://schemas.openxmlformats.org/drawingml/2006/table">
            <a:tbl>
              <a:tblPr firstRow="1" bandRow="1">
                <a:tableStyleId>{5940675A-B579-460E-94D1-54222C63F5DA}</a:tableStyleId>
              </a:tblPr>
              <a:tblGrid>
                <a:gridCol w="7703043">
                  <a:extLst>
                    <a:ext uri="{9D8B030D-6E8A-4147-A177-3AD203B41FA5}">
                      <a16:colId xmlns:a16="http://schemas.microsoft.com/office/drawing/2014/main" val="688174351"/>
                    </a:ext>
                  </a:extLst>
                </a:gridCol>
              </a:tblGrid>
              <a:tr h="370840">
                <a:tc>
                  <a:txBody>
                    <a:bodyPr/>
                    <a:lstStyle/>
                    <a:p>
                      <a:pPr algn="ctr"/>
                      <a:r>
                        <a:rPr lang="lt-LT" sz="1800" b="1">
                          <a:latin typeface="Arial" panose="020B0604020202020204" pitchFamily="34" charset="0"/>
                          <a:cs typeface="Arial" panose="020B0604020202020204" pitchFamily="34" charset="0"/>
                        </a:rPr>
                        <a:t>Specialusis kriterijus Nr. 3 </a:t>
                      </a:r>
                    </a:p>
                    <a:p>
                      <a:pPr algn="ctr"/>
                      <a:r>
                        <a:rPr lang="lt-LT" sz="1500" b="1">
                          <a:latin typeface="Arial" panose="020B0604020202020204" pitchFamily="34" charset="0"/>
                          <a:cs typeface="Arial" panose="020B0604020202020204" pitchFamily="34" charset="0"/>
                        </a:rPr>
                        <a:t>(taikoma abiem kvietimams)</a:t>
                      </a:r>
                    </a:p>
                  </a:txBody>
                  <a:tcPr>
                    <a:solidFill>
                      <a:schemeClr val="accent3">
                        <a:lumMod val="40000"/>
                        <a:lumOff val="60000"/>
                      </a:schemeClr>
                    </a:solidFill>
                  </a:tcPr>
                </a:tc>
                <a:extLst>
                  <a:ext uri="{0D108BD9-81ED-4DB2-BD59-A6C34878D82A}">
                    <a16:rowId xmlns:a16="http://schemas.microsoft.com/office/drawing/2014/main" val="1754513856"/>
                  </a:ext>
                </a:extLst>
              </a:tr>
              <a:tr h="370840">
                <a:tc>
                  <a:txBody>
                    <a:bodyPr/>
                    <a:lstStyle/>
                    <a:p>
                      <a:pPr algn="just"/>
                      <a:r>
                        <a:rPr lang="lt-LT" sz="1800" dirty="0">
                          <a:latin typeface="Arial" panose="020B0604020202020204" pitchFamily="34" charset="0"/>
                          <a:cs typeface="Arial" panose="020B0604020202020204" pitchFamily="34" charset="0"/>
                        </a:rPr>
                        <a:t>Projekte numatyta, kad bent 40 proc. programų, įgyvendinamų pameistrystės forma, bus </a:t>
                      </a:r>
                      <a:r>
                        <a:rPr lang="lt-LT" sz="1800" b="1" dirty="0">
                          <a:latin typeface="Arial" panose="020B0604020202020204" pitchFamily="34" charset="0"/>
                          <a:cs typeface="Arial" panose="020B0604020202020204" pitchFamily="34" charset="0"/>
                        </a:rPr>
                        <a:t>orientuotos į skaitmeninių kompetencijų ugdymą.  </a:t>
                      </a:r>
                    </a:p>
                  </a:txBody>
                  <a:tcPr/>
                </a:tc>
                <a:extLst>
                  <a:ext uri="{0D108BD9-81ED-4DB2-BD59-A6C34878D82A}">
                    <a16:rowId xmlns:a16="http://schemas.microsoft.com/office/drawing/2014/main" val="3586769927"/>
                  </a:ext>
                </a:extLst>
              </a:tr>
              <a:tr h="370840">
                <a:tc>
                  <a:txBody>
                    <a:bodyPr/>
                    <a:lstStyle/>
                    <a:p>
                      <a:pPr algn="ctr"/>
                      <a:r>
                        <a:rPr lang="lt-LT" sz="1800" b="1">
                          <a:latin typeface="Arial" panose="020B0604020202020204" pitchFamily="34" charset="0"/>
                          <a:cs typeface="Arial" panose="020B0604020202020204" pitchFamily="34" charset="0"/>
                        </a:rPr>
                        <a:t>Kriterijaus vertinimo metodas  </a:t>
                      </a:r>
                    </a:p>
                  </a:txBody>
                  <a:tcPr>
                    <a:solidFill>
                      <a:schemeClr val="accent3">
                        <a:lumMod val="40000"/>
                        <a:lumOff val="60000"/>
                      </a:schemeClr>
                    </a:solidFill>
                  </a:tcPr>
                </a:tc>
                <a:extLst>
                  <a:ext uri="{0D108BD9-81ED-4DB2-BD59-A6C34878D82A}">
                    <a16:rowId xmlns:a16="http://schemas.microsoft.com/office/drawing/2014/main" val="2880791273"/>
                  </a:ext>
                </a:extLst>
              </a:tr>
              <a:tr h="370840">
                <a:tc>
                  <a:txBody>
                    <a:bodyPr/>
                    <a:lstStyle/>
                    <a:p>
                      <a:pPr algn="just"/>
                      <a:r>
                        <a:rPr lang="lt-LT" sz="1800" dirty="0">
                          <a:latin typeface="Arial" panose="020B0604020202020204" pitchFamily="34" charset="0"/>
                          <a:cs typeface="Arial" panose="020B0604020202020204" pitchFamily="34" charset="0"/>
                        </a:rPr>
                        <a:t>Skaičiuojama, kad bent 40 proc. mokinių, priimtų mokytis pagal formaliojo profesinio mokymo programą pameistrystės forma, mokosi pagal programą, orientuotą į skaitmeninių kompetencijų ugdymą. </a:t>
                      </a:r>
                      <a:r>
                        <a:rPr lang="lt-LT" sz="1800" b="1" dirty="0">
                          <a:latin typeface="Arial" panose="020B0604020202020204" pitchFamily="34" charset="0"/>
                          <a:cs typeface="Arial" panose="020B0604020202020204" pitchFamily="34" charset="0"/>
                        </a:rPr>
                        <a:t>JP projektų pareiškėjas atrankos metu pateikia programos, orientuotos į skaitmeninių kompetencijų ugdymą, kriterijų atitikimo pagrindžiančius dokumentus. </a:t>
                      </a:r>
                      <a:r>
                        <a:rPr lang="lt-LT" sz="1800" dirty="0">
                          <a:latin typeface="Arial" panose="020B0604020202020204" pitchFamily="34" charset="0"/>
                          <a:cs typeface="Arial" panose="020B0604020202020204" pitchFamily="34" charset="0"/>
                        </a:rPr>
                        <a:t>Jungtinio projekto vykdytojas (ESFA) pagal pateiktus dokumentus JP projekto atrankos metu įsitikina, kad bent 40 proc. mokinių, priimtų mokytis pagal formaliojo profesinio mokymo programą pameistrystės forma, mokosi pagal programą, orientuotą į skaitmeninių kompetencijų ugdymą.   </a:t>
                      </a:r>
                      <a:endParaRPr lang="lt-LT"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5710422"/>
                  </a:ext>
                </a:extLst>
              </a:tr>
            </a:tbl>
          </a:graphicData>
        </a:graphic>
      </p:graphicFrame>
    </p:spTree>
    <p:extLst>
      <p:ext uri="{BB962C8B-B14F-4D97-AF65-F5344CB8AC3E}">
        <p14:creationId xmlns:p14="http://schemas.microsoft.com/office/powerpoint/2010/main" val="362052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BCF0-2DD8-4F29-67BB-ADC2AF408683}"/>
              </a:ext>
            </a:extLst>
          </p:cNvPr>
          <p:cNvSpPr>
            <a:spLocks noGrp="1"/>
          </p:cNvSpPr>
          <p:nvPr>
            <p:ph type="title"/>
          </p:nvPr>
        </p:nvSpPr>
        <p:spPr>
          <a:xfrm>
            <a:off x="646283" y="444155"/>
            <a:ext cx="7441276" cy="861774"/>
          </a:xfrm>
        </p:spPr>
        <p:txBody>
          <a:bodyPr/>
          <a:lstStyle/>
          <a:p>
            <a:r>
              <a:rPr lang="lt-LT"/>
              <a:t>Programa, orientuota į skaitmeninių kompetencijų ugdymą</a:t>
            </a:r>
          </a:p>
        </p:txBody>
      </p:sp>
      <p:sp>
        <p:nvSpPr>
          <p:cNvPr id="3" name="Content Placeholder 2">
            <a:extLst>
              <a:ext uri="{FF2B5EF4-FFF2-40B4-BE49-F238E27FC236}">
                <a16:creationId xmlns:a16="http://schemas.microsoft.com/office/drawing/2014/main" id="{95C4F6FE-6C4B-0405-1F3A-022FE20D80B1}"/>
              </a:ext>
            </a:extLst>
          </p:cNvPr>
          <p:cNvSpPr>
            <a:spLocks noGrp="1"/>
          </p:cNvSpPr>
          <p:nvPr>
            <p:ph idx="1"/>
          </p:nvPr>
        </p:nvSpPr>
        <p:spPr>
          <a:xfrm>
            <a:off x="428618" y="1856291"/>
            <a:ext cx="8286763" cy="3905621"/>
          </a:xfrm>
        </p:spPr>
        <p:txBody>
          <a:bodyPr/>
          <a:lstStyle/>
          <a:p>
            <a:pPr algn="just"/>
            <a:r>
              <a:rPr lang="lt-LT" sz="2000" dirty="0"/>
              <a:t>Tai programa, kuri atitinka </a:t>
            </a:r>
            <a:r>
              <a:rPr lang="lt-LT" sz="2000" b="1" dirty="0"/>
              <a:t>ne mažiau kaip 3 iš 5 kompetencijų sričių:  </a:t>
            </a:r>
          </a:p>
          <a:p>
            <a:pPr marL="457200" indent="-457200" algn="just">
              <a:buClr>
                <a:schemeClr val="accent5">
                  <a:lumMod val="50000"/>
                </a:schemeClr>
              </a:buClr>
              <a:buFont typeface="Wingdings" panose="05000000000000000000" pitchFamily="2" charset="2"/>
              <a:buChar char="§"/>
            </a:pPr>
            <a:r>
              <a:rPr lang="lt-LT" sz="2000" dirty="0"/>
              <a:t>informacijos ir duomenų raštingumas;  </a:t>
            </a:r>
          </a:p>
          <a:p>
            <a:pPr marL="457200" indent="-457200" algn="just">
              <a:buClr>
                <a:schemeClr val="accent5">
                  <a:lumMod val="50000"/>
                </a:schemeClr>
              </a:buClr>
              <a:buFont typeface="Wingdings" panose="05000000000000000000" pitchFamily="2" charset="2"/>
              <a:buChar char="§"/>
            </a:pPr>
            <a:r>
              <a:rPr lang="lt-LT" sz="2000" dirty="0"/>
              <a:t>komunikacija ir bendradarbiavimas; </a:t>
            </a:r>
          </a:p>
          <a:p>
            <a:pPr marL="457200" indent="-457200" algn="just">
              <a:buClr>
                <a:schemeClr val="accent5">
                  <a:lumMod val="50000"/>
                </a:schemeClr>
              </a:buClr>
              <a:buFont typeface="Wingdings" panose="05000000000000000000" pitchFamily="2" charset="2"/>
              <a:buChar char="§"/>
            </a:pPr>
            <a:r>
              <a:rPr lang="lt-LT" sz="2000" dirty="0"/>
              <a:t>skaitmeninio turinio kūrimas; </a:t>
            </a:r>
          </a:p>
          <a:p>
            <a:pPr marL="457200" indent="-457200" algn="just">
              <a:buClr>
                <a:schemeClr val="accent5">
                  <a:lumMod val="50000"/>
                </a:schemeClr>
              </a:buClr>
              <a:buFont typeface="Wingdings" panose="05000000000000000000" pitchFamily="2" charset="2"/>
              <a:buChar char="§"/>
            </a:pPr>
            <a:r>
              <a:rPr lang="lt-LT" sz="2000" dirty="0"/>
              <a:t>saugumas; </a:t>
            </a:r>
          </a:p>
          <a:p>
            <a:pPr marL="457200" indent="-457200" algn="just">
              <a:buClr>
                <a:schemeClr val="accent5">
                  <a:lumMod val="50000"/>
                </a:schemeClr>
              </a:buClr>
              <a:buFont typeface="Wingdings" panose="05000000000000000000" pitchFamily="2" charset="2"/>
              <a:buChar char="§"/>
            </a:pPr>
            <a:r>
              <a:rPr lang="lt-LT" sz="2000" dirty="0"/>
              <a:t>problemų sprendimas. </a:t>
            </a:r>
          </a:p>
          <a:p>
            <a:pPr algn="just"/>
            <a:r>
              <a:rPr lang="lt-LT" sz="2000" dirty="0"/>
              <a:t>Skaitmeninės kompetencijos – žinios ir praktiniai įgūdžiai, aprašyti Europos skaitmeninės kompetencijos programoje (</a:t>
            </a:r>
            <a:r>
              <a:rPr lang="lt-LT" sz="2000" dirty="0" err="1"/>
              <a:t>The</a:t>
            </a:r>
            <a:r>
              <a:rPr lang="lt-LT" sz="2000" dirty="0"/>
              <a:t> Digital </a:t>
            </a:r>
            <a:r>
              <a:rPr lang="lt-LT" sz="2000" dirty="0" err="1"/>
              <a:t>Competence</a:t>
            </a:r>
            <a:r>
              <a:rPr lang="lt-LT" sz="2000" dirty="0"/>
              <a:t> </a:t>
            </a:r>
            <a:r>
              <a:rPr lang="lt-LT" sz="2000" dirty="0" err="1"/>
              <a:t>Framework</a:t>
            </a:r>
            <a:r>
              <a:rPr lang="lt-LT" sz="2000" dirty="0"/>
              <a:t> </a:t>
            </a:r>
            <a:r>
              <a:rPr lang="lt-LT" sz="2000" dirty="0" err="1"/>
              <a:t>for</a:t>
            </a:r>
            <a:r>
              <a:rPr lang="lt-LT" sz="2000" dirty="0"/>
              <a:t> </a:t>
            </a:r>
            <a:r>
              <a:rPr lang="lt-LT" sz="2000" dirty="0" err="1"/>
              <a:t>Citizens</a:t>
            </a:r>
            <a:r>
              <a:rPr lang="lt-LT" sz="2000" dirty="0"/>
              <a:t> 2.17 ir 2.28):</a:t>
            </a:r>
          </a:p>
        </p:txBody>
      </p:sp>
    </p:spTree>
    <p:extLst>
      <p:ext uri="{BB962C8B-B14F-4D97-AF65-F5344CB8AC3E}">
        <p14:creationId xmlns:p14="http://schemas.microsoft.com/office/powerpoint/2010/main" val="239929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AF541-DBA0-E947-AEB6-9033BD0F8074}"/>
              </a:ext>
            </a:extLst>
          </p:cNvPr>
          <p:cNvSpPr>
            <a:spLocks noGrp="1"/>
          </p:cNvSpPr>
          <p:nvPr>
            <p:ph idx="1"/>
          </p:nvPr>
        </p:nvSpPr>
        <p:spPr>
          <a:xfrm>
            <a:off x="297401" y="267188"/>
            <a:ext cx="8726749" cy="845616"/>
          </a:xfrm>
        </p:spPr>
        <p:txBody>
          <a:bodyPr vert="horz" wrap="square" lIns="0" tIns="0" rIns="0" bIns="0" rtlCol="0" anchor="t">
            <a:spAutoFit/>
          </a:bodyPr>
          <a:lstStyle/>
          <a:p>
            <a:r>
              <a:rPr lang="lt-LT" b="1">
                <a:latin typeface="Arial"/>
                <a:cs typeface="Arial"/>
              </a:rPr>
              <a:t>Jungtinio projekto „Pameistrystė – nauja galimybė man!“ Nr. 10-010-J-0001 tikslas</a:t>
            </a:r>
            <a:endParaRPr lang="en-LT" b="1">
              <a:latin typeface="Arial"/>
              <a:cs typeface="Arial"/>
            </a:endParaRPr>
          </a:p>
        </p:txBody>
      </p:sp>
      <p:graphicFrame>
        <p:nvGraphicFramePr>
          <p:cNvPr id="2" name="Diagram 4">
            <a:extLst>
              <a:ext uri="{FF2B5EF4-FFF2-40B4-BE49-F238E27FC236}">
                <a16:creationId xmlns:a16="http://schemas.microsoft.com/office/drawing/2014/main" id="{839C3C13-79DB-A6B3-3BFA-56595979E2BC}"/>
              </a:ext>
            </a:extLst>
          </p:cNvPr>
          <p:cNvGraphicFramePr>
            <a:graphicFrameLocks noGrp="1"/>
          </p:cNvGraphicFramePr>
          <p:nvPr>
            <p:ph idx="10"/>
            <p:extLst>
              <p:ext uri="{D42A27DB-BD31-4B8C-83A1-F6EECF244321}">
                <p14:modId xmlns:p14="http://schemas.microsoft.com/office/powerpoint/2010/main" val="1259966447"/>
              </p:ext>
            </p:extLst>
          </p:nvPr>
        </p:nvGraphicFramePr>
        <p:xfrm>
          <a:off x="403154" y="1381737"/>
          <a:ext cx="7561765" cy="504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26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B08D-5106-C197-5F7F-00599D2C99F1}"/>
              </a:ext>
            </a:extLst>
          </p:cNvPr>
          <p:cNvSpPr>
            <a:spLocks noGrp="1"/>
          </p:cNvSpPr>
          <p:nvPr>
            <p:ph type="title"/>
          </p:nvPr>
        </p:nvSpPr>
        <p:spPr>
          <a:xfrm>
            <a:off x="895058" y="328746"/>
            <a:ext cx="6882258" cy="861774"/>
          </a:xfrm>
        </p:spPr>
        <p:txBody>
          <a:bodyPr/>
          <a:lstStyle/>
          <a:p>
            <a:r>
              <a:rPr lang="lt-LT" dirty="0"/>
              <a:t>Reikalavimai nereikšmingai </a:t>
            </a:r>
            <a:r>
              <a:rPr lang="lt-LT" i="1" dirty="0"/>
              <a:t>de </a:t>
            </a:r>
            <a:r>
              <a:rPr lang="lt-LT" i="1" dirty="0" err="1"/>
              <a:t>minimis</a:t>
            </a:r>
            <a:r>
              <a:rPr lang="lt-LT" dirty="0"/>
              <a:t>  pagalbai</a:t>
            </a:r>
          </a:p>
        </p:txBody>
      </p:sp>
      <p:sp>
        <p:nvSpPr>
          <p:cNvPr id="3" name="Content Placeholder 2">
            <a:extLst>
              <a:ext uri="{FF2B5EF4-FFF2-40B4-BE49-F238E27FC236}">
                <a16:creationId xmlns:a16="http://schemas.microsoft.com/office/drawing/2014/main" id="{377DB139-4389-DB40-8C60-B3F2E3C3D84F}"/>
              </a:ext>
            </a:extLst>
          </p:cNvPr>
          <p:cNvSpPr>
            <a:spLocks noGrp="1"/>
          </p:cNvSpPr>
          <p:nvPr>
            <p:ph idx="1"/>
          </p:nvPr>
        </p:nvSpPr>
        <p:spPr>
          <a:xfrm>
            <a:off x="589114" y="1529206"/>
            <a:ext cx="7353884" cy="4019049"/>
          </a:xfrm>
        </p:spPr>
        <p:txBody>
          <a:bodyPr vert="horz" wrap="square" lIns="0" tIns="0" rIns="0" bIns="0" rtlCol="0" anchor="t">
            <a:spAutoFit/>
          </a:bodyPr>
          <a:lstStyle/>
          <a:p>
            <a:pPr marL="285750" indent="-285750" algn="just">
              <a:buClr>
                <a:schemeClr val="accent6">
                  <a:lumMod val="50000"/>
                </a:schemeClr>
              </a:buClr>
              <a:buFont typeface="Wingdings" panose="05000000000000000000" pitchFamily="2" charset="2"/>
              <a:buChar char="§"/>
            </a:pPr>
            <a:r>
              <a:rPr lang="lt-LT" sz="1600" dirty="0">
                <a:latin typeface="Arial"/>
                <a:cs typeface="Arial"/>
              </a:rPr>
              <a:t>Pameistrystės išlaidų dalis, tenkanti JP projekte dalyvaujančioms įmonėms, kurios pagal de </a:t>
            </a:r>
            <a:r>
              <a:rPr lang="lt-LT" sz="1600" dirty="0" err="1">
                <a:latin typeface="Arial"/>
                <a:cs typeface="Arial"/>
              </a:rPr>
              <a:t>minimis</a:t>
            </a:r>
            <a:r>
              <a:rPr lang="lt-LT" sz="1600" dirty="0">
                <a:latin typeface="Arial"/>
                <a:cs typeface="Arial"/>
              </a:rPr>
              <a:t> Reglamentą laikomos de </a:t>
            </a:r>
            <a:r>
              <a:rPr lang="lt-LT" sz="1600" dirty="0" err="1">
                <a:latin typeface="Arial"/>
                <a:cs typeface="Arial"/>
              </a:rPr>
              <a:t>minimis</a:t>
            </a:r>
            <a:r>
              <a:rPr lang="lt-LT" sz="1600" dirty="0">
                <a:latin typeface="Arial"/>
                <a:cs typeface="Arial"/>
              </a:rPr>
              <a:t> pagalbos gavėjais, tinkama finansuoti </a:t>
            </a:r>
            <a:r>
              <a:rPr lang="lt-LT" sz="1600" b="1" dirty="0">
                <a:latin typeface="Arial"/>
                <a:cs typeface="Arial"/>
              </a:rPr>
              <a:t>tik</a:t>
            </a:r>
            <a:r>
              <a:rPr lang="lt-LT" sz="1600" dirty="0">
                <a:latin typeface="Arial"/>
                <a:cs typeface="Arial"/>
              </a:rPr>
              <a:t> </a:t>
            </a:r>
            <a:r>
              <a:rPr lang="lt-LT" sz="1600" b="1" dirty="0">
                <a:latin typeface="Arial"/>
                <a:cs typeface="Arial"/>
              </a:rPr>
              <a:t>kaip de </a:t>
            </a:r>
            <a:r>
              <a:rPr lang="lt-LT" sz="1600" b="1" dirty="0" err="1">
                <a:latin typeface="Arial"/>
                <a:cs typeface="Arial"/>
              </a:rPr>
              <a:t>minimis</a:t>
            </a:r>
            <a:r>
              <a:rPr lang="lt-LT" sz="1600" b="1" dirty="0">
                <a:latin typeface="Arial"/>
                <a:cs typeface="Arial"/>
              </a:rPr>
              <a:t> pagalba</a:t>
            </a:r>
          </a:p>
          <a:p>
            <a:pPr marL="285750" indent="-285750" algn="just">
              <a:buClr>
                <a:schemeClr val="accent6">
                  <a:lumMod val="50000"/>
                </a:schemeClr>
              </a:buClr>
              <a:buFont typeface="Wingdings" panose="05000000000000000000" pitchFamily="2" charset="2"/>
              <a:buChar char="§"/>
            </a:pPr>
            <a:r>
              <a:rPr lang="lt-LT" sz="1600" dirty="0">
                <a:latin typeface="Arial"/>
                <a:cs typeface="Arial"/>
              </a:rPr>
              <a:t>Pagal de </a:t>
            </a:r>
            <a:r>
              <a:rPr lang="lt-LT" sz="1600" dirty="0" err="1">
                <a:latin typeface="Arial"/>
                <a:cs typeface="Arial"/>
              </a:rPr>
              <a:t>minimis</a:t>
            </a:r>
            <a:r>
              <a:rPr lang="lt-LT" sz="1600" dirty="0">
                <a:latin typeface="Arial"/>
                <a:cs typeface="Arial"/>
              </a:rPr>
              <a:t> Reglamento 3 straipsnį, bendra </a:t>
            </a:r>
            <a:r>
              <a:rPr lang="lt-LT" sz="1600" b="1" dirty="0">
                <a:latin typeface="Arial"/>
                <a:cs typeface="Arial"/>
              </a:rPr>
              <a:t>vienam ūkio subjektui ir su juo susijusiems ūkio subjektams suteiktos de </a:t>
            </a:r>
            <a:r>
              <a:rPr lang="lt-LT" sz="1600" b="1" dirty="0" err="1">
                <a:latin typeface="Arial"/>
                <a:cs typeface="Arial"/>
              </a:rPr>
              <a:t>minimis</a:t>
            </a:r>
            <a:r>
              <a:rPr lang="lt-LT" sz="1600" b="1" dirty="0">
                <a:latin typeface="Arial"/>
                <a:cs typeface="Arial"/>
              </a:rPr>
              <a:t> pagalbos suma kiekvienoje valstybėje narėje negali viršyti 200 000,00 Eur per bet kurį trejų finansinių metų laikotarpį ribos, o jei įmonė vykdo krovinių vežimo keliais veiklą – 100 000,00 Eur ribos. </a:t>
            </a:r>
            <a:r>
              <a:rPr lang="lt-LT" sz="1600" dirty="0">
                <a:latin typeface="Arial"/>
                <a:cs typeface="Arial"/>
              </a:rPr>
              <a:t>(pvz.: kai kreipiamasi 2023 m., svarbūs yra einamieji mokestiniai metai bei dveji metai prieš tai, t. y. 2022 ir 2021 m.)</a:t>
            </a:r>
          </a:p>
          <a:p>
            <a:pPr marL="285750" indent="-285750" algn="just">
              <a:buClr>
                <a:schemeClr val="accent6">
                  <a:lumMod val="50000"/>
                </a:schemeClr>
              </a:buClr>
              <a:buFont typeface="Wingdings" panose="05000000000000000000" pitchFamily="2" charset="2"/>
              <a:buChar char="§"/>
            </a:pPr>
            <a:r>
              <a:rPr lang="lt-LT" sz="1600" b="1" dirty="0">
                <a:latin typeface="Arial"/>
                <a:cs typeface="Arial"/>
              </a:rPr>
              <a:t>Pareiškėjas kartu su paraiška privalo pateikti: </a:t>
            </a:r>
            <a:r>
              <a:rPr lang="lt-LT" sz="1600" dirty="0">
                <a:latin typeface="Arial"/>
                <a:cs typeface="Arial"/>
              </a:rPr>
              <a:t>1) priedą „Informacija apie projekto biudžeto paskirstymą profesinio mokymo įstaigai ir įmonei“, siekiant nustatyti galimą de </a:t>
            </a:r>
            <a:r>
              <a:rPr lang="lt-LT" sz="1600" dirty="0" err="1">
                <a:latin typeface="Arial"/>
                <a:cs typeface="Arial"/>
              </a:rPr>
              <a:t>minimis</a:t>
            </a:r>
            <a:r>
              <a:rPr lang="lt-LT" sz="1600" dirty="0">
                <a:latin typeface="Arial"/>
                <a:cs typeface="Arial"/>
              </a:rPr>
              <a:t> sumą, tenkančią įmonei; 2) „Vienos įmonės“ deklaraciją;  </a:t>
            </a:r>
            <a:endParaRPr lang="lt-LT" sz="1600" dirty="0"/>
          </a:p>
        </p:txBody>
      </p:sp>
    </p:spTree>
    <p:extLst>
      <p:ext uri="{BB962C8B-B14F-4D97-AF65-F5344CB8AC3E}">
        <p14:creationId xmlns:p14="http://schemas.microsoft.com/office/powerpoint/2010/main" val="379442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0641-F21A-94B7-A80B-EE3408D60306}"/>
              </a:ext>
            </a:extLst>
          </p:cNvPr>
          <p:cNvSpPr>
            <a:spLocks noGrp="1"/>
          </p:cNvSpPr>
          <p:nvPr>
            <p:ph type="title"/>
          </p:nvPr>
        </p:nvSpPr>
        <p:spPr>
          <a:xfrm>
            <a:off x="537961" y="621709"/>
            <a:ext cx="7132346" cy="861774"/>
          </a:xfrm>
        </p:spPr>
        <p:txBody>
          <a:bodyPr/>
          <a:lstStyle/>
          <a:p>
            <a:r>
              <a:rPr lang="lt-LT" dirty="0"/>
              <a:t>Horizontaliųjų ir kitų principų įgyvendinimas</a:t>
            </a:r>
          </a:p>
        </p:txBody>
      </p:sp>
      <p:sp>
        <p:nvSpPr>
          <p:cNvPr id="3" name="Content Placeholder 2">
            <a:extLst>
              <a:ext uri="{FF2B5EF4-FFF2-40B4-BE49-F238E27FC236}">
                <a16:creationId xmlns:a16="http://schemas.microsoft.com/office/drawing/2014/main" id="{C128D6AA-FE89-9E59-E0EC-2AE9120C9F79}"/>
              </a:ext>
            </a:extLst>
          </p:cNvPr>
          <p:cNvSpPr>
            <a:spLocks noGrp="1"/>
          </p:cNvSpPr>
          <p:nvPr>
            <p:ph idx="1"/>
          </p:nvPr>
        </p:nvSpPr>
        <p:spPr>
          <a:xfrm>
            <a:off x="376439" y="1181588"/>
            <a:ext cx="8229600" cy="5503879"/>
          </a:xfrm>
        </p:spPr>
        <p:txBody>
          <a:bodyPr/>
          <a:lstStyle/>
          <a:p>
            <a:pPr marL="285750" indent="-285750" algn="just">
              <a:buClr>
                <a:srgbClr val="990033"/>
              </a:buClr>
              <a:buFont typeface="Wingdings" panose="05000000000000000000" pitchFamily="2" charset="2"/>
              <a:buChar char="§"/>
            </a:pPr>
            <a:r>
              <a:rPr lang="lt-LT" sz="1400" dirty="0">
                <a:solidFill>
                  <a:schemeClr val="tx1"/>
                </a:solidFill>
              </a:rPr>
              <a:t>JP projektų vykdytojai turi užtikrinti, kad projektų veiklomis būtų aktyviai prisidedama prie darnaus vystymosi ir lygių galimybių visiems horizontaliųjų principų įgyvendinimo: </a:t>
            </a:r>
            <a:r>
              <a:rPr lang="lt-LT" sz="1400" b="1" dirty="0">
                <a:solidFill>
                  <a:schemeClr val="tx1"/>
                </a:solidFill>
              </a:rPr>
              <a:t>prieš įgyvendinant profesinį mokymą pameistrystės forma atliekama tikslinės grupės apklausa siekiant nustatyti, ar jos nariai turi specialiųjų poreikių, į kuriuos veiklos organizatorius turėtų ir galėtų (atsižvelgiant į profesijos specifiškumą) atsižvelgti </a:t>
            </a:r>
            <a:r>
              <a:rPr lang="lt-LT" sz="1400" dirty="0">
                <a:solidFill>
                  <a:schemeClr val="tx1"/>
                </a:solidFill>
              </a:rPr>
              <a:t>(t. y. siekiant išsiaiškinti visus dalyvių specialiuosius poreikius ir atsižvelgiant į juos visiems dalyviams užtikrinant galimybes dalyvauti projekto veiklose).</a:t>
            </a:r>
          </a:p>
          <a:p>
            <a:pPr marL="285750" indent="-285750" algn="just">
              <a:buClr>
                <a:srgbClr val="990033"/>
              </a:buClr>
              <a:buFont typeface="Wingdings" panose="05000000000000000000" pitchFamily="2" charset="2"/>
              <a:buChar char="§"/>
            </a:pPr>
            <a:r>
              <a:rPr lang="lt-LT" sz="1400" dirty="0">
                <a:solidFill>
                  <a:schemeClr val="tx1"/>
                </a:solidFill>
              </a:rPr>
              <a:t>JP projektuose negali būti numatyti apribojimai, kurie turėtų neigiamą poveikį moterų ir vyrų lygybės ir nediskriminavimo dėl lyties, rasės, tautybės, kalbos, kilmės, socialinės padėties, tikėjimo, įsitikinimų ar pažiūrų, amžiaus, negalios, lytinės orientacijos, etninės priklausomybės, religijos principams įgyvendinti.  </a:t>
            </a:r>
          </a:p>
          <a:p>
            <a:pPr marL="285750" indent="-285750" algn="just">
              <a:buClr>
                <a:srgbClr val="990033"/>
              </a:buClr>
              <a:buFont typeface="Wingdings" panose="05000000000000000000" pitchFamily="2" charset="2"/>
              <a:buChar char="§"/>
            </a:pPr>
            <a:r>
              <a:rPr lang="lt-LT" sz="1400" dirty="0">
                <a:solidFill>
                  <a:schemeClr val="tx1"/>
                </a:solidFill>
              </a:rPr>
              <a:t>JP projektuose neturi būti numatyti veiksmai, kurie turėtų neigiamą poveikį darnaus vystymosi principui įgyvendinti.  </a:t>
            </a:r>
          </a:p>
          <a:p>
            <a:pPr marL="285750" indent="-285750" algn="just">
              <a:buClr>
                <a:srgbClr val="990033"/>
              </a:buClr>
              <a:buFont typeface="Wingdings" panose="05000000000000000000" pitchFamily="2" charset="2"/>
              <a:buChar char="§"/>
            </a:pPr>
            <a:r>
              <a:rPr lang="lt-LT" sz="1400" dirty="0">
                <a:solidFill>
                  <a:schemeClr val="tx1"/>
                </a:solidFill>
              </a:rPr>
              <a:t>JP projektuose neturi būti numatyti veiksmai, kurie galėtų riboti ar pažeisti Europos Sąjungos pagrindinių teisių chartijoje numatytas pagrindines teises.  </a:t>
            </a:r>
          </a:p>
          <a:p>
            <a:pPr marL="285750" indent="-285750" algn="just">
              <a:buClr>
                <a:srgbClr val="990033"/>
              </a:buClr>
              <a:buFont typeface="Wingdings" panose="05000000000000000000" pitchFamily="2" charset="2"/>
              <a:buChar char="§"/>
            </a:pPr>
            <a:r>
              <a:rPr lang="lt-LT" sz="1400" dirty="0">
                <a:solidFill>
                  <a:schemeClr val="tx1"/>
                </a:solidFill>
              </a:rPr>
              <a:t>JP projektai turi atitikti reikšmingos žalos nedarymo principą.</a:t>
            </a:r>
          </a:p>
          <a:p>
            <a:pPr marL="285750" indent="-285750" algn="just">
              <a:buClr>
                <a:srgbClr val="990033"/>
              </a:buClr>
              <a:buFont typeface="Wingdings" panose="05000000000000000000" pitchFamily="2" charset="2"/>
              <a:buChar char="§"/>
            </a:pPr>
            <a:r>
              <a:rPr lang="lt-LT" sz="1400" dirty="0">
                <a:solidFill>
                  <a:schemeClr val="tx1"/>
                </a:solidFill>
              </a:rPr>
              <a:t>Tikslinės grupės asmens duomenys tvarkomi laikantis Bendrojo duomenų apsaugos reglamento reikalavimų.</a:t>
            </a:r>
          </a:p>
          <a:p>
            <a:pPr algn="just"/>
            <a:endParaRPr lang="lt-LT" sz="1400" dirty="0">
              <a:solidFill>
                <a:schemeClr val="tx1"/>
              </a:solidFill>
            </a:endParaRPr>
          </a:p>
        </p:txBody>
      </p:sp>
    </p:spTree>
    <p:extLst>
      <p:ext uri="{BB962C8B-B14F-4D97-AF65-F5344CB8AC3E}">
        <p14:creationId xmlns:p14="http://schemas.microsoft.com/office/powerpoint/2010/main" val="267368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7677-5BC6-9FE4-E4B9-F34767535BF5}"/>
              </a:ext>
            </a:extLst>
          </p:cNvPr>
          <p:cNvSpPr>
            <a:spLocks noGrp="1"/>
          </p:cNvSpPr>
          <p:nvPr>
            <p:ph type="title"/>
          </p:nvPr>
        </p:nvSpPr>
        <p:spPr/>
        <p:txBody>
          <a:bodyPr/>
          <a:lstStyle/>
          <a:p>
            <a:r>
              <a:rPr lang="lt-LT"/>
              <a:t>Paraiškų teikimo tvarka</a:t>
            </a:r>
          </a:p>
        </p:txBody>
      </p:sp>
      <p:sp>
        <p:nvSpPr>
          <p:cNvPr id="3" name="Content Placeholder 2">
            <a:extLst>
              <a:ext uri="{FF2B5EF4-FFF2-40B4-BE49-F238E27FC236}">
                <a16:creationId xmlns:a16="http://schemas.microsoft.com/office/drawing/2014/main" id="{146D504A-6EB0-FB92-2D1A-3258B94BFA32}"/>
              </a:ext>
            </a:extLst>
          </p:cNvPr>
          <p:cNvSpPr>
            <a:spLocks noGrp="1"/>
          </p:cNvSpPr>
          <p:nvPr>
            <p:ph idx="1"/>
          </p:nvPr>
        </p:nvSpPr>
        <p:spPr>
          <a:xfrm>
            <a:off x="726777" y="1301490"/>
            <a:ext cx="7353884" cy="4917757"/>
          </a:xfrm>
        </p:spPr>
        <p:txBody>
          <a:bodyPr vert="horz" wrap="square" lIns="0" tIns="0" rIns="0" bIns="0" rtlCol="0" anchor="t">
            <a:spAutoFit/>
          </a:bodyPr>
          <a:lstStyle/>
          <a:p>
            <a:pPr marL="171450" indent="-171450" algn="just">
              <a:buClr>
                <a:schemeClr val="accent4">
                  <a:lumMod val="50000"/>
                </a:schemeClr>
              </a:buClr>
              <a:buFont typeface="Wingdings" panose="05000000000000000000" pitchFamily="2" charset="2"/>
              <a:buChar char="§"/>
            </a:pPr>
            <a:r>
              <a:rPr lang="lt-LT" sz="1600" dirty="0"/>
              <a:t>Užpildytos ir įstaigos vadovo ar įgalioto asmens </a:t>
            </a:r>
            <a:r>
              <a:rPr lang="lt-LT" sz="1600" b="1" dirty="0"/>
              <a:t>elektroniniu parašu pasirašytos </a:t>
            </a:r>
            <a:r>
              <a:rPr lang="lt-LT" sz="1600" dirty="0"/>
              <a:t>paraiškos, kartu su Kvietime nurodytais privalomais priedais (dokumentais),  turi būti teikiamos </a:t>
            </a:r>
            <a:r>
              <a:rPr lang="lt-LT" sz="1600" b="1" dirty="0"/>
              <a:t>el. paštu </a:t>
            </a:r>
            <a:r>
              <a:rPr lang="lt-LT" sz="1600" b="1" dirty="0" err="1"/>
              <a:t>pameistryste@esf.lt</a:t>
            </a:r>
            <a:r>
              <a:rPr lang="lt-LT" sz="1600" b="1" dirty="0"/>
              <a:t>.   </a:t>
            </a:r>
          </a:p>
          <a:p>
            <a:pPr marL="171450" indent="-171450" algn="just">
              <a:buClr>
                <a:schemeClr val="accent4">
                  <a:lumMod val="50000"/>
                </a:schemeClr>
              </a:buClr>
              <a:buFont typeface="Wingdings" panose="05000000000000000000" pitchFamily="2" charset="2"/>
              <a:buChar char="§"/>
            </a:pPr>
            <a:r>
              <a:rPr lang="lt-LT" sz="1600" dirty="0"/>
              <a:t>Jeigu paraiška pasirašoma ne įstaigos vadovo, o kito asmens (pvz., pavaduotojo), kartu su paraiška turi būti pateikiamas </a:t>
            </a:r>
            <a:r>
              <a:rPr lang="lt-LT" sz="1600" b="1" dirty="0"/>
              <a:t>atstovavimo pagrindą suteikiantis dokumentas</a:t>
            </a:r>
            <a:r>
              <a:rPr lang="lt-LT" sz="1600" dirty="0"/>
              <a:t>, pvz., įsakymas, įgaliojimas.    </a:t>
            </a:r>
          </a:p>
          <a:p>
            <a:pPr marL="171450" indent="-171450" algn="just">
              <a:buClr>
                <a:schemeClr val="accent4">
                  <a:lumMod val="50000"/>
                </a:schemeClr>
              </a:buClr>
              <a:buFont typeface="Wingdings" panose="05000000000000000000" pitchFamily="2" charset="2"/>
              <a:buChar char="§"/>
            </a:pPr>
            <a:r>
              <a:rPr lang="lt-LT" sz="1600" dirty="0"/>
              <a:t>Paraiškos pateikimo momentas laikomas pateikimo el. paštu data.  </a:t>
            </a:r>
          </a:p>
          <a:p>
            <a:pPr marL="171450" indent="-171450" algn="just">
              <a:buClr>
                <a:schemeClr val="accent4">
                  <a:lumMod val="50000"/>
                </a:schemeClr>
              </a:buClr>
              <a:buFont typeface="Wingdings" panose="05000000000000000000" pitchFamily="2" charset="2"/>
              <a:buChar char="§"/>
            </a:pPr>
            <a:r>
              <a:rPr lang="lt-LT" sz="1600" dirty="0">
                <a:latin typeface="Arial"/>
                <a:cs typeface="Arial"/>
              </a:rPr>
              <a:t>Paraiškos pateikimas bus </a:t>
            </a:r>
            <a:r>
              <a:rPr lang="lt-LT" sz="1600" b="1" dirty="0">
                <a:latin typeface="Arial"/>
                <a:cs typeface="Arial"/>
              </a:rPr>
              <a:t>patvirtinamas per 2 darbo dienas atsakymu</a:t>
            </a:r>
            <a:r>
              <a:rPr lang="lt-LT" sz="1600" dirty="0">
                <a:latin typeface="Arial"/>
                <a:cs typeface="Arial"/>
              </a:rPr>
              <a:t> iš elektroninio pašto dėžutės </a:t>
            </a:r>
            <a:r>
              <a:rPr lang="lt-LT" sz="1600" dirty="0" err="1">
                <a:latin typeface="Arial"/>
                <a:cs typeface="Arial"/>
              </a:rPr>
              <a:t>pameistryste@esf.lt</a:t>
            </a:r>
            <a:r>
              <a:rPr lang="lt-LT" sz="1600" dirty="0">
                <a:latin typeface="Arial"/>
                <a:cs typeface="Arial"/>
              </a:rPr>
              <a:t>, kad paraiška gauta, užregistruota ir jai suteiktas specialusis numeris (pvz.: Nr. 10-010-J-0001-J01-00001, Nr. 10-010-J-0001-J01-00002 ir t. t.). </a:t>
            </a:r>
            <a:endParaRPr lang="lt-LT" sz="1600" b="1" dirty="0"/>
          </a:p>
          <a:p>
            <a:pPr marL="171450" indent="-171450" algn="just">
              <a:buClr>
                <a:srgbClr val="0C4F70"/>
              </a:buClr>
              <a:buFont typeface="Wingdings" panose="05000000000000000000" pitchFamily="2" charset="2"/>
              <a:buChar char="§"/>
            </a:pPr>
            <a:r>
              <a:rPr lang="lt-LT" sz="1600" b="1" u="sng" dirty="0">
                <a:latin typeface="Arial"/>
                <a:cs typeface="Arial"/>
              </a:rPr>
              <a:t>Pateikus paraišką ir negavus atsakymo, prašome kreiptis kvietime nurodytais kontaktais.  </a:t>
            </a:r>
            <a:r>
              <a:rPr lang="lt-LT" sz="1600" b="1" dirty="0">
                <a:latin typeface="Arial"/>
                <a:cs typeface="Arial"/>
              </a:rPr>
              <a:t> </a:t>
            </a:r>
            <a:endParaRPr lang="lt-LT" sz="1600" b="1" dirty="0"/>
          </a:p>
          <a:p>
            <a:pPr marL="171450" indent="-171450" algn="just">
              <a:buClr>
                <a:schemeClr val="accent4">
                  <a:lumMod val="50000"/>
                </a:schemeClr>
              </a:buClr>
              <a:buFont typeface="Wingdings" panose="05000000000000000000" pitchFamily="2" charset="2"/>
              <a:buChar char="§"/>
            </a:pPr>
            <a:r>
              <a:rPr lang="lt-LT" sz="1600" dirty="0"/>
              <a:t>Vienas JP projekto pareiškėjas pagal šį kvietimą </a:t>
            </a:r>
            <a:r>
              <a:rPr lang="lt-LT" sz="1600" b="1" dirty="0"/>
              <a:t>gali pateikti tik vieną JP projekto paraišką.   </a:t>
            </a:r>
          </a:p>
        </p:txBody>
      </p:sp>
    </p:spTree>
    <p:extLst>
      <p:ext uri="{BB962C8B-B14F-4D97-AF65-F5344CB8AC3E}">
        <p14:creationId xmlns:p14="http://schemas.microsoft.com/office/powerpoint/2010/main" val="222862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E5CE-4B4B-CD41-FA93-ED3D00C59279}"/>
              </a:ext>
            </a:extLst>
          </p:cNvPr>
          <p:cNvSpPr>
            <a:spLocks noGrp="1"/>
          </p:cNvSpPr>
          <p:nvPr>
            <p:ph type="title"/>
          </p:nvPr>
        </p:nvSpPr>
        <p:spPr>
          <a:xfrm>
            <a:off x="1033411" y="130412"/>
            <a:ext cx="5676232" cy="430887"/>
          </a:xfrm>
        </p:spPr>
        <p:txBody>
          <a:bodyPr/>
          <a:lstStyle/>
          <a:p>
            <a:r>
              <a:rPr lang="lt-LT"/>
              <a:t>Paraiškų vertinimo procesas</a:t>
            </a:r>
          </a:p>
        </p:txBody>
      </p:sp>
      <p:sp>
        <p:nvSpPr>
          <p:cNvPr id="3" name="Content Placeholder 2">
            <a:extLst>
              <a:ext uri="{FF2B5EF4-FFF2-40B4-BE49-F238E27FC236}">
                <a16:creationId xmlns:a16="http://schemas.microsoft.com/office/drawing/2014/main" id="{379FA247-50FD-C0D9-A70B-40E078DD3F6D}"/>
              </a:ext>
            </a:extLst>
          </p:cNvPr>
          <p:cNvSpPr>
            <a:spLocks noGrp="1"/>
          </p:cNvSpPr>
          <p:nvPr>
            <p:ph idx="1"/>
          </p:nvPr>
        </p:nvSpPr>
        <p:spPr>
          <a:xfrm>
            <a:off x="69394" y="567000"/>
            <a:ext cx="8164724" cy="6111930"/>
          </a:xfrm>
        </p:spPr>
        <p:txBody>
          <a:bodyPr vert="horz" wrap="square" lIns="0" tIns="0" rIns="0" bIns="0" rtlCol="0" anchor="t">
            <a:spAutoFit/>
          </a:bodyPr>
          <a:lstStyle/>
          <a:p>
            <a:pPr marL="285750" indent="-285750" algn="just">
              <a:buClr>
                <a:schemeClr val="accent1">
                  <a:lumMod val="50000"/>
                </a:schemeClr>
              </a:buClr>
              <a:buFont typeface="Wingdings" panose="05000000000000000000" pitchFamily="2" charset="2"/>
              <a:buChar char="§"/>
            </a:pPr>
            <a:r>
              <a:rPr lang="lt-LT" sz="1600" dirty="0">
                <a:solidFill>
                  <a:schemeClr val="tx1"/>
                </a:solidFill>
                <a:latin typeface="Arial"/>
                <a:cs typeface="Arial"/>
              </a:rPr>
              <a:t>Gautos paraiškos vertinamos ir atrenkamos </a:t>
            </a:r>
            <a:r>
              <a:rPr lang="lt-LT" sz="1600" b="1" dirty="0">
                <a:solidFill>
                  <a:schemeClr val="tx1"/>
                </a:solidFill>
                <a:latin typeface="Arial"/>
                <a:cs typeface="Arial"/>
              </a:rPr>
              <a:t>eilės tvarka, pagal jų registracijos datą</a:t>
            </a:r>
            <a:r>
              <a:rPr lang="lt-LT" sz="1600" dirty="0">
                <a:solidFill>
                  <a:schemeClr val="tx1"/>
                </a:solidFill>
                <a:latin typeface="Arial"/>
                <a:cs typeface="Arial"/>
              </a:rPr>
              <a:t>. </a:t>
            </a:r>
          </a:p>
          <a:p>
            <a:pPr marL="285750" indent="-285750" algn="just">
              <a:buClr>
                <a:srgbClr val="3C6207"/>
              </a:buClr>
              <a:buFont typeface="Wingdings" panose="05000000000000000000" pitchFamily="2" charset="2"/>
              <a:buChar char="§"/>
            </a:pPr>
            <a:r>
              <a:rPr lang="lt-LT" sz="1600" dirty="0">
                <a:solidFill>
                  <a:schemeClr val="tx1"/>
                </a:solidFill>
                <a:latin typeface="Arial"/>
                <a:cs typeface="Arial"/>
              </a:rPr>
              <a:t>Paraiškos </a:t>
            </a:r>
            <a:r>
              <a:rPr lang="lt-LT" sz="1600" b="1" dirty="0">
                <a:solidFill>
                  <a:schemeClr val="tx1"/>
                </a:solidFill>
                <a:latin typeface="Arial"/>
                <a:cs typeface="Arial"/>
              </a:rPr>
              <a:t>vertinimas negali trukti ilgiau kaip 30 (trisdešimt) darbo dienų </a:t>
            </a:r>
            <a:r>
              <a:rPr lang="lt-LT" sz="1600" dirty="0">
                <a:solidFill>
                  <a:schemeClr val="tx1"/>
                </a:solidFill>
                <a:latin typeface="Arial"/>
                <a:cs typeface="Arial"/>
              </a:rPr>
              <a:t>nuo paraiškos registracijos dienos. Vertinimo terminas gali būti pratęstas iki 10 (dešimt) darbo dienų.</a:t>
            </a:r>
            <a:endParaRPr lang="lt-LT" dirty="0">
              <a:solidFill>
                <a:schemeClr val="tx1"/>
              </a:solidFill>
              <a:latin typeface="Arial"/>
              <a:cs typeface="Arial"/>
            </a:endParaRPr>
          </a:p>
          <a:p>
            <a:pPr marL="285750" indent="-285750" algn="just">
              <a:buClr>
                <a:schemeClr val="accent1">
                  <a:lumMod val="50000"/>
                </a:schemeClr>
              </a:buClr>
              <a:buFont typeface="Wingdings" panose="05000000000000000000" pitchFamily="2" charset="2"/>
              <a:buChar char="§"/>
            </a:pPr>
            <a:r>
              <a:rPr lang="lt-LT" sz="1600" dirty="0">
                <a:solidFill>
                  <a:schemeClr val="tx1"/>
                </a:solidFill>
              </a:rPr>
              <a:t>Jeigu atliekant paraiškos vertinimą nustatoma, kad paraiška užpildyta netinkamai arba joje yra trūkumų, JP projekto pareiškėjui el. paštu siunčiamas pranešimas per nustatytą terminą, ne trumpesnį kaip 5 (penkios) darbo dienos, pateikti trūkstamą informaciją. Pareiškėjo prašymu terminas gali būti pratęstas, bet ne ilgiau nei 5 (penkios) darbo dienos. Jeigu per nurodytą terminą paraiškos trūkumai neištaisomi, JP projekto paraiška atmetama.</a:t>
            </a:r>
          </a:p>
          <a:p>
            <a:pPr marL="285750" indent="-285750">
              <a:buClr>
                <a:schemeClr val="accent1">
                  <a:lumMod val="50000"/>
                </a:schemeClr>
              </a:buClr>
              <a:buFont typeface="Wingdings" panose="05000000000000000000" pitchFamily="2" charset="2"/>
              <a:buChar char="§"/>
            </a:pPr>
            <a:r>
              <a:rPr lang="lt-LT" sz="1600" b="1" dirty="0">
                <a:solidFill>
                  <a:schemeClr val="tx1"/>
                </a:solidFill>
              </a:rPr>
              <a:t>Paraiška atmetama, jei:</a:t>
            </a:r>
          </a:p>
          <a:p>
            <a:pPr marL="285750" indent="-285750">
              <a:buClr>
                <a:schemeClr val="accent1">
                  <a:lumMod val="50000"/>
                </a:schemeClr>
              </a:buClr>
              <a:buFont typeface="Wingdings" panose="05000000000000000000" pitchFamily="2" charset="2"/>
              <a:buChar char="ü"/>
            </a:pPr>
            <a:r>
              <a:rPr lang="lt-LT" sz="1600" i="1" dirty="0">
                <a:solidFill>
                  <a:schemeClr val="tx1"/>
                </a:solidFill>
              </a:rPr>
              <a:t>pateikta pasibaigus kvietime nustatytam paraiškos pateikimo terminui;</a:t>
            </a:r>
          </a:p>
          <a:p>
            <a:pPr marL="285750" indent="-285750">
              <a:buClr>
                <a:schemeClr val="accent1">
                  <a:lumMod val="50000"/>
                </a:schemeClr>
              </a:buClr>
              <a:buFont typeface="Wingdings" panose="05000000000000000000" pitchFamily="2" charset="2"/>
              <a:buChar char="ü"/>
            </a:pPr>
            <a:r>
              <a:rPr lang="lt-LT" sz="1600" i="1" dirty="0">
                <a:solidFill>
                  <a:schemeClr val="tx1"/>
                </a:solidFill>
                <a:latin typeface="Arial"/>
                <a:cs typeface="Arial"/>
              </a:rPr>
              <a:t>neatitinka bent vieno bendrojo projektų atrankos kriterijaus (išskyrus tuos, kurie netaikomi);</a:t>
            </a:r>
          </a:p>
          <a:p>
            <a:pPr marL="285750" indent="-285750">
              <a:buClr>
                <a:schemeClr val="accent1">
                  <a:lumMod val="50000"/>
                </a:schemeClr>
              </a:buClr>
              <a:buFont typeface="Wingdings" panose="05000000000000000000" pitchFamily="2" charset="2"/>
              <a:buChar char="ü"/>
            </a:pPr>
            <a:r>
              <a:rPr lang="lt-LT" sz="1600" i="1" dirty="0">
                <a:solidFill>
                  <a:schemeClr val="tx1"/>
                </a:solidFill>
              </a:rPr>
              <a:t>neatitinka bent vieno specialiojo atrankos kriterijaus;</a:t>
            </a:r>
          </a:p>
          <a:p>
            <a:pPr marL="285750" indent="-285750">
              <a:buClr>
                <a:schemeClr val="accent1">
                  <a:lumMod val="50000"/>
                </a:schemeClr>
              </a:buClr>
              <a:buFont typeface="Wingdings" panose="05000000000000000000" pitchFamily="2" charset="2"/>
              <a:buChar char="ü"/>
            </a:pPr>
            <a:r>
              <a:rPr lang="lt-LT" sz="1600" i="1" dirty="0">
                <a:solidFill>
                  <a:schemeClr val="tx1"/>
                </a:solidFill>
              </a:rPr>
              <a:t>su paraiška nepateikti visi reikalaujami pateikti dokumentai.</a:t>
            </a:r>
          </a:p>
          <a:p>
            <a:pPr marL="285750" indent="-285750" algn="just">
              <a:buClr>
                <a:schemeClr val="accent1">
                  <a:lumMod val="50000"/>
                </a:schemeClr>
              </a:buClr>
              <a:buFont typeface="Wingdings" panose="05000000000000000000" pitchFamily="2" charset="2"/>
              <a:buChar char="§"/>
            </a:pPr>
            <a:r>
              <a:rPr lang="lt-LT" sz="1600" dirty="0">
                <a:solidFill>
                  <a:schemeClr val="tx1"/>
                </a:solidFill>
              </a:rPr>
              <a:t>Jeigu paraiška atitinka reikalavimus skirti finansavimą pareiškėjas raštu informuojamas apie sprendimą dėl finansavimo ir JP projekto sutarties sudarymo.   </a:t>
            </a:r>
          </a:p>
        </p:txBody>
      </p:sp>
    </p:spTree>
    <p:extLst>
      <p:ext uri="{BB962C8B-B14F-4D97-AF65-F5344CB8AC3E}">
        <p14:creationId xmlns:p14="http://schemas.microsoft.com/office/powerpoint/2010/main" val="226845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C016-0F60-4B6A-58FB-BE65C58829BB}"/>
              </a:ext>
            </a:extLst>
          </p:cNvPr>
          <p:cNvSpPr>
            <a:spLocks noGrp="1"/>
          </p:cNvSpPr>
          <p:nvPr>
            <p:ph type="title"/>
          </p:nvPr>
        </p:nvSpPr>
        <p:spPr/>
        <p:txBody>
          <a:bodyPr/>
          <a:lstStyle/>
          <a:p>
            <a:r>
              <a:rPr lang="lt-LT"/>
              <a:t>Paraiškų pildymas</a:t>
            </a:r>
          </a:p>
        </p:txBody>
      </p:sp>
      <p:sp>
        <p:nvSpPr>
          <p:cNvPr id="3" name="Content Placeholder 2">
            <a:extLst>
              <a:ext uri="{FF2B5EF4-FFF2-40B4-BE49-F238E27FC236}">
                <a16:creationId xmlns:a16="http://schemas.microsoft.com/office/drawing/2014/main" id="{13C96E3D-6A1A-2E59-FB01-AEB355DF939A}"/>
              </a:ext>
            </a:extLst>
          </p:cNvPr>
          <p:cNvSpPr>
            <a:spLocks noGrp="1"/>
          </p:cNvSpPr>
          <p:nvPr>
            <p:ph idx="1"/>
          </p:nvPr>
        </p:nvSpPr>
        <p:spPr>
          <a:xfrm>
            <a:off x="997492" y="1501184"/>
            <a:ext cx="7745914" cy="1937197"/>
          </a:xfrm>
        </p:spPr>
        <p:txBody>
          <a:bodyPr/>
          <a:lstStyle/>
          <a:p>
            <a:r>
              <a:rPr lang="lt-LT" b="1"/>
              <a:t>Dalinai užpildytas paraiškos formas </a:t>
            </a:r>
            <a:r>
              <a:rPr lang="lt-LT"/>
              <a:t>galima parsisiųsti:</a:t>
            </a:r>
          </a:p>
          <a:p>
            <a:r>
              <a:rPr lang="lt-LT"/>
              <a:t>Kvietimo Nr. 10-010-J-0001-J01 </a:t>
            </a:r>
            <a:r>
              <a:rPr lang="lt-LT">
                <a:hlinkClick r:id="rId2"/>
              </a:rPr>
              <a:t>paraiškos forma</a:t>
            </a:r>
            <a:endParaRPr lang="lt-LT"/>
          </a:p>
          <a:p>
            <a:r>
              <a:rPr lang="lt-LT"/>
              <a:t>Kvietimo Nr. 10-010-J-0001-J02 </a:t>
            </a:r>
            <a:r>
              <a:rPr lang="lt-LT">
                <a:hlinkClick r:id="rId3"/>
              </a:rPr>
              <a:t>paraiškos forma</a:t>
            </a:r>
            <a:endParaRPr lang="lt-LT"/>
          </a:p>
        </p:txBody>
      </p:sp>
      <p:pic>
        <p:nvPicPr>
          <p:cNvPr id="10" name="Picture 9" descr="Person working with laptop and notepad">
            <a:extLst>
              <a:ext uri="{FF2B5EF4-FFF2-40B4-BE49-F238E27FC236}">
                <a16:creationId xmlns:a16="http://schemas.microsoft.com/office/drawing/2014/main" id="{CD8D6597-3F18-7666-42A8-46E3939324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8034" y="3207693"/>
            <a:ext cx="5123043" cy="3419531"/>
          </a:xfrm>
          <a:prstGeom prst="rect">
            <a:avLst/>
          </a:prstGeom>
        </p:spPr>
      </p:pic>
    </p:spTree>
    <p:extLst>
      <p:ext uri="{BB962C8B-B14F-4D97-AF65-F5344CB8AC3E}">
        <p14:creationId xmlns:p14="http://schemas.microsoft.com/office/powerpoint/2010/main" val="108146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4BC86C-9D60-7E7B-837D-8EA712011599}"/>
              </a:ext>
            </a:extLst>
          </p:cNvPr>
          <p:cNvPicPr>
            <a:picLocks noChangeAspect="1"/>
          </p:cNvPicPr>
          <p:nvPr/>
        </p:nvPicPr>
        <p:blipFill>
          <a:blip r:embed="rId2"/>
          <a:stretch>
            <a:fillRect/>
          </a:stretch>
        </p:blipFill>
        <p:spPr>
          <a:xfrm>
            <a:off x="0" y="635622"/>
            <a:ext cx="9144000" cy="6052406"/>
          </a:xfrm>
          <a:prstGeom prst="rect">
            <a:avLst/>
          </a:prstGeom>
        </p:spPr>
      </p:pic>
      <p:sp>
        <p:nvSpPr>
          <p:cNvPr id="2" name="Title 1">
            <a:extLst>
              <a:ext uri="{FF2B5EF4-FFF2-40B4-BE49-F238E27FC236}">
                <a16:creationId xmlns:a16="http://schemas.microsoft.com/office/drawing/2014/main" id="{00E71800-2BCF-66F2-D3A0-017B53419B53}"/>
              </a:ext>
            </a:extLst>
          </p:cNvPr>
          <p:cNvSpPr>
            <a:spLocks noGrp="1"/>
          </p:cNvSpPr>
          <p:nvPr>
            <p:ph type="title"/>
          </p:nvPr>
        </p:nvSpPr>
        <p:spPr>
          <a:xfrm>
            <a:off x="234436" y="252173"/>
            <a:ext cx="9564329" cy="246221"/>
          </a:xfrm>
        </p:spPr>
        <p:txBody>
          <a:bodyPr/>
          <a:lstStyle/>
          <a:p>
            <a:r>
              <a:rPr lang="lt-LT" sz="1600"/>
              <a:t>Dalinai užpildytos paraiškos pvz. (Kvietimas Nr. 10-010-J-0001-J01)</a:t>
            </a:r>
          </a:p>
        </p:txBody>
      </p:sp>
    </p:spTree>
    <p:extLst>
      <p:ext uri="{BB962C8B-B14F-4D97-AF65-F5344CB8AC3E}">
        <p14:creationId xmlns:p14="http://schemas.microsoft.com/office/powerpoint/2010/main" val="260678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D486-4734-5234-2097-C026CCC5D29D}"/>
              </a:ext>
            </a:extLst>
          </p:cNvPr>
          <p:cNvSpPr>
            <a:spLocks noGrp="1"/>
          </p:cNvSpPr>
          <p:nvPr>
            <p:ph type="title"/>
          </p:nvPr>
        </p:nvSpPr>
        <p:spPr>
          <a:xfrm>
            <a:off x="857388" y="424260"/>
            <a:ext cx="5676232" cy="430887"/>
          </a:xfrm>
        </p:spPr>
        <p:txBody>
          <a:bodyPr/>
          <a:lstStyle/>
          <a:p>
            <a:r>
              <a:rPr lang="lt-LT"/>
              <a:t>Privalomi paraiškos priedai</a:t>
            </a:r>
          </a:p>
        </p:txBody>
      </p:sp>
      <p:sp>
        <p:nvSpPr>
          <p:cNvPr id="3" name="Content Placeholder 2">
            <a:extLst>
              <a:ext uri="{FF2B5EF4-FFF2-40B4-BE49-F238E27FC236}">
                <a16:creationId xmlns:a16="http://schemas.microsoft.com/office/drawing/2014/main" id="{2AA44FC6-CCC6-D30D-F926-8E1BCFA994BA}"/>
              </a:ext>
            </a:extLst>
          </p:cNvPr>
          <p:cNvSpPr>
            <a:spLocks noGrp="1"/>
          </p:cNvSpPr>
          <p:nvPr>
            <p:ph idx="1"/>
          </p:nvPr>
        </p:nvSpPr>
        <p:spPr>
          <a:xfrm>
            <a:off x="243983" y="1177505"/>
            <a:ext cx="8369668" cy="5401287"/>
          </a:xfrm>
        </p:spPr>
        <p:txBody>
          <a:bodyPr/>
          <a:lstStyle/>
          <a:p>
            <a:pPr algn="just">
              <a:buClr>
                <a:schemeClr val="accent5">
                  <a:lumMod val="50000"/>
                </a:schemeClr>
              </a:buClr>
              <a:buSzPct val="97000"/>
            </a:pPr>
            <a:r>
              <a:rPr lang="lt-LT" sz="1400" b="1" dirty="0"/>
              <a:t>1. Partnerystės tarp profesinio mokymo įstaigos ir įmonės </a:t>
            </a:r>
            <a:r>
              <a:rPr lang="lt-LT" sz="1400" dirty="0"/>
              <a:t>sutartis </a:t>
            </a:r>
            <a:r>
              <a:rPr lang="lt-LT" sz="1400" dirty="0">
                <a:hlinkClick r:id="rId2">
                  <a:extLst>
                    <a:ext uri="{A12FA001-AC4F-418D-AE19-62706E023703}">
                      <ahyp:hlinkClr xmlns:ahyp="http://schemas.microsoft.com/office/drawing/2018/hyperlinkcolor" val="tx"/>
                    </a:ext>
                  </a:extLst>
                </a:hlinkClick>
              </a:rPr>
              <a:t>(Aprašo 2 priedas). </a:t>
            </a:r>
            <a:r>
              <a:rPr lang="lt-LT" sz="1400" dirty="0"/>
              <a:t>Gali būti laisvos formos, bet joje turi būti nurodomas mokymo programos pavadinimas, kodas, mokymo pameistrystės forma trukmė (valandų skaičius), pameistrių skaičius. </a:t>
            </a:r>
          </a:p>
          <a:p>
            <a:pPr algn="just">
              <a:buClr>
                <a:schemeClr val="accent5">
                  <a:lumMod val="50000"/>
                </a:schemeClr>
              </a:buClr>
              <a:buSzPct val="97000"/>
            </a:pPr>
            <a:r>
              <a:rPr lang="lt-LT" sz="1400" b="1" dirty="0"/>
              <a:t>2.1. Taikoma tik kvietimui Nr. 10-010-J-0001-J01: </a:t>
            </a:r>
            <a:r>
              <a:rPr lang="lt-LT" sz="1400" dirty="0"/>
              <a:t>Įmonės, kuri planuoja dalyvauti JP projekto veiklose, </a:t>
            </a:r>
            <a:r>
              <a:rPr lang="lt-LT" sz="1400" b="1" dirty="0"/>
              <a:t>SVV statuso deklaracija  </a:t>
            </a:r>
            <a:r>
              <a:rPr lang="lt-LT" sz="1400" dirty="0"/>
              <a:t>(</a:t>
            </a:r>
            <a:r>
              <a:rPr lang="lt-LT" sz="1400" dirty="0">
                <a:hlinkClick r:id="rId3">
                  <a:extLst>
                    <a:ext uri="{A12FA001-AC4F-418D-AE19-62706E023703}">
                      <ahyp:hlinkClr xmlns:ahyp="http://schemas.microsoft.com/office/drawing/2018/hyperlinkcolor" val="tx"/>
                    </a:ext>
                  </a:extLst>
                </a:hlinkClick>
              </a:rPr>
              <a:t>nuoroda į formą</a:t>
            </a:r>
            <a:r>
              <a:rPr lang="lt-LT" sz="1400" dirty="0"/>
              <a:t>) ir </a:t>
            </a:r>
            <a:r>
              <a:rPr lang="lt-LT" sz="1400" b="1" dirty="0"/>
              <a:t>patvirtinti paskutinių dvejų finansinių metų metinių finansinių ataskaitų rinkiniai</a:t>
            </a:r>
            <a:r>
              <a:rPr lang="lt-LT" sz="1400" dirty="0"/>
              <a:t> </a:t>
            </a:r>
            <a:r>
              <a:rPr lang="lt-LT" sz="1400" b="1" dirty="0"/>
              <a:t>arba paskutiniųjų dvejų finansinių metų patvirtinti įmonių grupės metinių konsoliduotųjų finansinių ataskaitų rinkiniai, </a:t>
            </a:r>
            <a:r>
              <a:rPr lang="lt-LT" sz="1400" dirty="0"/>
              <a:t>jei jas įmonė privalo rengti pagal Lietuvos Respublikos įmonių grupių konsoliduotosios finansinės atskaitomybės įstatymo nuostatas (reikalavimas pateikti patvirtintus metinių finansinių ataskaitų rinkinius netaikomas įmonėms, kurios yra pateikusios metinių finansinių ataskaitų rinkinius Juridinių asmenų registrui).</a:t>
            </a:r>
          </a:p>
          <a:p>
            <a:pPr algn="just">
              <a:buClr>
                <a:schemeClr val="accent5">
                  <a:lumMod val="50000"/>
                </a:schemeClr>
              </a:buClr>
              <a:buSzPct val="97000"/>
            </a:pPr>
            <a:r>
              <a:rPr lang="lt-LT" sz="1400" b="1" dirty="0"/>
              <a:t>2.2. Taikoma tik kvietimui Nr. 10-010-J-0001-J02</a:t>
            </a:r>
            <a:r>
              <a:rPr lang="lt-LT" sz="1400" dirty="0"/>
              <a:t>: Įmonės, kuri planuoja dalyvauti JP projekto veiklose, </a:t>
            </a:r>
            <a:r>
              <a:rPr lang="lt-LT" sz="1400" b="1" dirty="0"/>
              <a:t>laisvos formos raštas dėl didelės įmonės statuso atitikimo.</a:t>
            </a:r>
          </a:p>
          <a:p>
            <a:pPr algn="just">
              <a:buClr>
                <a:schemeClr val="accent5">
                  <a:lumMod val="50000"/>
                </a:schemeClr>
              </a:buClr>
              <a:buSzPct val="97000"/>
            </a:pPr>
            <a:r>
              <a:rPr lang="lt-LT" sz="1400" b="1" dirty="0"/>
              <a:t>3. Dokumentai, pagrindžiantys mokymo programos pagal kurią bus įgyvendinamas mokymas pameistrystės forma, orientavimą į skaitmeninių kompetencijų ugdymą </a:t>
            </a:r>
            <a:r>
              <a:rPr lang="lt-LT" sz="1400" dirty="0">
                <a:hlinkClick r:id="rId4">
                  <a:extLst>
                    <a:ext uri="{A12FA001-AC4F-418D-AE19-62706E023703}">
                      <ahyp:hlinkClr xmlns:ahyp="http://schemas.microsoft.com/office/drawing/2018/hyperlinkcolor" val="tx"/>
                    </a:ext>
                  </a:extLst>
                </a:hlinkClick>
              </a:rPr>
              <a:t>(nuoroda į formą). </a:t>
            </a:r>
            <a:endParaRPr lang="lt-LT" sz="1400" dirty="0"/>
          </a:p>
          <a:p>
            <a:pPr algn="just">
              <a:buClr>
                <a:schemeClr val="accent5">
                  <a:lumMod val="50000"/>
                </a:schemeClr>
              </a:buClr>
              <a:buSzPct val="97000"/>
            </a:pPr>
            <a:r>
              <a:rPr lang="lt-LT" sz="1400" b="1" dirty="0"/>
              <a:t>4. Vienos įmonės deklaracija </a:t>
            </a:r>
            <a:r>
              <a:rPr lang="lt-LT" sz="1400" dirty="0"/>
              <a:t>(</a:t>
            </a:r>
            <a:r>
              <a:rPr lang="lt-LT" sz="1400" dirty="0">
                <a:hlinkClick r:id="rId5">
                  <a:extLst>
                    <a:ext uri="{A12FA001-AC4F-418D-AE19-62706E023703}">
                      <ahyp:hlinkClr xmlns:ahyp="http://schemas.microsoft.com/office/drawing/2018/hyperlinkcolor" val="tx"/>
                    </a:ext>
                  </a:extLst>
                </a:hlinkClick>
              </a:rPr>
              <a:t>Aprašo 6 priedas</a:t>
            </a:r>
            <a:r>
              <a:rPr lang="lt-LT" sz="1400" dirty="0"/>
              <a:t>). Privaloma užpildyti kiekvienai JP projekte dalyvaujančiai įmonei.</a:t>
            </a:r>
          </a:p>
          <a:p>
            <a:pPr algn="just">
              <a:buClr>
                <a:schemeClr val="accent5">
                  <a:lumMod val="50000"/>
                </a:schemeClr>
              </a:buClr>
              <a:buSzPct val="97000"/>
            </a:pPr>
            <a:r>
              <a:rPr lang="lt-LT" sz="1400" b="1" dirty="0"/>
              <a:t>5. Informacija apie projekto biudžeto paskirstymą profesinio mokymo įstaigai ir įmonei </a:t>
            </a:r>
            <a:r>
              <a:rPr lang="lt-LT" sz="1400" dirty="0"/>
              <a:t>(</a:t>
            </a:r>
            <a:r>
              <a:rPr lang="lt-LT" sz="1400" dirty="0">
                <a:hlinkClick r:id="rId6">
                  <a:extLst>
                    <a:ext uri="{A12FA001-AC4F-418D-AE19-62706E023703}">
                      <ahyp:hlinkClr xmlns:ahyp="http://schemas.microsoft.com/office/drawing/2018/hyperlinkcolor" val="tx"/>
                    </a:ext>
                  </a:extLst>
                </a:hlinkClick>
              </a:rPr>
              <a:t>Aprašo 3 priedas</a:t>
            </a:r>
            <a:r>
              <a:rPr lang="lt-LT" sz="1400" dirty="0"/>
              <a:t>).</a:t>
            </a:r>
          </a:p>
        </p:txBody>
      </p:sp>
    </p:spTree>
    <p:extLst>
      <p:ext uri="{BB962C8B-B14F-4D97-AF65-F5344CB8AC3E}">
        <p14:creationId xmlns:p14="http://schemas.microsoft.com/office/powerpoint/2010/main" val="193695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0D6C-2292-3817-4F28-CFC1301A3CF3}"/>
              </a:ext>
            </a:extLst>
          </p:cNvPr>
          <p:cNvSpPr>
            <a:spLocks noGrp="1"/>
          </p:cNvSpPr>
          <p:nvPr>
            <p:ph type="title"/>
          </p:nvPr>
        </p:nvSpPr>
        <p:spPr>
          <a:xfrm>
            <a:off x="401148" y="370852"/>
            <a:ext cx="2762920" cy="861774"/>
          </a:xfrm>
        </p:spPr>
        <p:txBody>
          <a:bodyPr/>
          <a:lstStyle/>
          <a:p>
            <a:r>
              <a:rPr lang="pt-BR"/>
              <a:t>Paraiškos priedai ir jų pildymas</a:t>
            </a:r>
            <a:r>
              <a:rPr lang="lt-LT"/>
              <a:t> (I)</a:t>
            </a:r>
          </a:p>
        </p:txBody>
      </p:sp>
      <p:sp>
        <p:nvSpPr>
          <p:cNvPr id="3" name="Content Placeholder 2">
            <a:extLst>
              <a:ext uri="{FF2B5EF4-FFF2-40B4-BE49-F238E27FC236}">
                <a16:creationId xmlns:a16="http://schemas.microsoft.com/office/drawing/2014/main" id="{A4E75B04-7FA2-0CEB-F2CC-6D19ADD3FE95}"/>
              </a:ext>
            </a:extLst>
          </p:cNvPr>
          <p:cNvSpPr>
            <a:spLocks noGrp="1"/>
          </p:cNvSpPr>
          <p:nvPr>
            <p:ph idx="1"/>
          </p:nvPr>
        </p:nvSpPr>
        <p:spPr>
          <a:xfrm>
            <a:off x="235684" y="1782901"/>
            <a:ext cx="2928383" cy="3812582"/>
          </a:xfrm>
        </p:spPr>
        <p:txBody>
          <a:bodyPr/>
          <a:lstStyle/>
          <a:p>
            <a:pPr algn="just"/>
            <a:r>
              <a:rPr lang="lt-LT" sz="1400" b="1"/>
              <a:t>1. Su paraiška teikiama partnerystės tarp profesinio mokymo įstaigos ir įmonės sutartis</a:t>
            </a:r>
            <a:r>
              <a:rPr lang="lt-LT" sz="1400"/>
              <a:t> (gali būti pildomas </a:t>
            </a:r>
            <a:r>
              <a:rPr lang="lt-LT" sz="1400">
                <a:hlinkClick r:id="rId2">
                  <a:extLst>
                    <a:ext uri="{A12FA001-AC4F-418D-AE19-62706E023703}">
                      <ahyp:hlinkClr xmlns:ahyp="http://schemas.microsoft.com/office/drawing/2018/hyperlinkcolor" val="tx"/>
                    </a:ext>
                  </a:extLst>
                </a:hlinkClick>
              </a:rPr>
              <a:t>Aprašo 2 priedas</a:t>
            </a:r>
            <a:r>
              <a:rPr lang="lt-LT" sz="1400"/>
              <a:t> arba teikiama laisvos formos).</a:t>
            </a:r>
          </a:p>
          <a:p>
            <a:pPr algn="just"/>
            <a:r>
              <a:rPr lang="lt-LT" sz="1400"/>
              <a:t>Bendradarbiavimo sutartyje turi būti nurodomas mokymo programos pavadinimas ir kodas, mokymo pameistrystės forma trukmė (valandų skaičius), pameistrių skaičius. </a:t>
            </a:r>
          </a:p>
          <a:p>
            <a:pPr algn="just"/>
            <a:r>
              <a:rPr lang="lt-LT" sz="1400"/>
              <a:t>Priedo pildymo pvz.:</a:t>
            </a:r>
          </a:p>
          <a:p>
            <a:endParaRPr lang="lt-LT"/>
          </a:p>
        </p:txBody>
      </p:sp>
      <p:pic>
        <p:nvPicPr>
          <p:cNvPr id="6" name="Picture 5">
            <a:extLst>
              <a:ext uri="{FF2B5EF4-FFF2-40B4-BE49-F238E27FC236}">
                <a16:creationId xmlns:a16="http://schemas.microsoft.com/office/drawing/2014/main" id="{4B2E796D-89A4-3F3A-B896-C874FC1D0152}"/>
              </a:ext>
            </a:extLst>
          </p:cNvPr>
          <p:cNvPicPr>
            <a:picLocks noChangeAspect="1"/>
          </p:cNvPicPr>
          <p:nvPr/>
        </p:nvPicPr>
        <p:blipFill>
          <a:blip r:embed="rId3"/>
          <a:stretch>
            <a:fillRect/>
          </a:stretch>
        </p:blipFill>
        <p:spPr>
          <a:xfrm>
            <a:off x="3320294" y="-78377"/>
            <a:ext cx="5823706" cy="6858000"/>
          </a:xfrm>
          <a:prstGeom prst="rect">
            <a:avLst/>
          </a:prstGeom>
        </p:spPr>
      </p:pic>
    </p:spTree>
    <p:extLst>
      <p:ext uri="{BB962C8B-B14F-4D97-AF65-F5344CB8AC3E}">
        <p14:creationId xmlns:p14="http://schemas.microsoft.com/office/powerpoint/2010/main" val="1662489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9537-AC19-AA61-2711-DEA2612AD8D9}"/>
              </a:ext>
            </a:extLst>
          </p:cNvPr>
          <p:cNvSpPr>
            <a:spLocks noGrp="1"/>
          </p:cNvSpPr>
          <p:nvPr>
            <p:ph type="title"/>
          </p:nvPr>
        </p:nvSpPr>
        <p:spPr/>
        <p:txBody>
          <a:bodyPr/>
          <a:lstStyle/>
          <a:p>
            <a:r>
              <a:rPr lang="pt-BR"/>
              <a:t>Paraiškos priedai ir jų pildymas</a:t>
            </a:r>
            <a:r>
              <a:rPr lang="lt-LT"/>
              <a:t> (II)</a:t>
            </a:r>
          </a:p>
        </p:txBody>
      </p:sp>
      <p:sp>
        <p:nvSpPr>
          <p:cNvPr id="3" name="Content Placeholder 2">
            <a:extLst>
              <a:ext uri="{FF2B5EF4-FFF2-40B4-BE49-F238E27FC236}">
                <a16:creationId xmlns:a16="http://schemas.microsoft.com/office/drawing/2014/main" id="{60BBCAC9-93D8-8DE4-0CC1-BC000A409D70}"/>
              </a:ext>
            </a:extLst>
          </p:cNvPr>
          <p:cNvSpPr>
            <a:spLocks noGrp="1"/>
          </p:cNvSpPr>
          <p:nvPr>
            <p:ph idx="1"/>
          </p:nvPr>
        </p:nvSpPr>
        <p:spPr>
          <a:xfrm>
            <a:off x="476668" y="1356181"/>
            <a:ext cx="5079401" cy="4588179"/>
          </a:xfrm>
        </p:spPr>
        <p:txBody>
          <a:bodyPr/>
          <a:lstStyle/>
          <a:p>
            <a:pPr algn="just"/>
            <a:r>
              <a:rPr lang="lt-LT" sz="1400" dirty="0"/>
              <a:t>2. Su paraiška teikiama:</a:t>
            </a:r>
          </a:p>
          <a:p>
            <a:pPr algn="just"/>
            <a:r>
              <a:rPr lang="lt-LT" sz="1400" b="1" dirty="0"/>
              <a:t>2.1. </a:t>
            </a:r>
            <a:r>
              <a:rPr lang="lt-LT" sz="1400" b="1" i="1" dirty="0"/>
              <a:t>Taikoma tik kvietimui Nr. 10-010-J-0001-J01: </a:t>
            </a:r>
            <a:r>
              <a:rPr lang="lt-LT" sz="1400" dirty="0"/>
              <a:t>Įmonės, kuri planuoja dalyvauti JP projekto veiklose, </a:t>
            </a:r>
            <a:r>
              <a:rPr lang="lt-LT" sz="1400" b="1" dirty="0"/>
              <a:t>SVV statuso deklaracija  </a:t>
            </a:r>
            <a:r>
              <a:rPr lang="lt-LT" sz="1400" dirty="0"/>
              <a:t>(</a:t>
            </a:r>
            <a:r>
              <a:rPr lang="lt-LT" sz="1400" dirty="0">
                <a:hlinkClick r:id="rId2">
                  <a:extLst>
                    <a:ext uri="{A12FA001-AC4F-418D-AE19-62706E023703}">
                      <ahyp:hlinkClr xmlns:ahyp="http://schemas.microsoft.com/office/drawing/2018/hyperlinkcolor" val="tx"/>
                    </a:ext>
                  </a:extLst>
                </a:hlinkClick>
              </a:rPr>
              <a:t>nuoroda į formą</a:t>
            </a:r>
            <a:r>
              <a:rPr lang="lt-LT" sz="1400" dirty="0"/>
              <a:t>) ir patvirtinti paskutinių </a:t>
            </a:r>
            <a:r>
              <a:rPr lang="lt-LT" sz="1400" b="1" dirty="0"/>
              <a:t>dvejų finansinių metų metinių finansinių ataskaitų rinkiniai arba paskutiniųjų dvejų finansinių metų patvirtinti įmonių grupės metinių konsoliduotųjų finansinių ataskaitų rinkiniai, </a:t>
            </a:r>
            <a:r>
              <a:rPr lang="lt-LT" sz="1400" dirty="0"/>
              <a:t>jei jas įmonė privalo rengti pagal Lietuvos Respublikos įmonių grupių konsoliduotosios finansinės atskaitomybės įstatymo nuostatas (reikalavimas pateikti patvirtintus metinių finansinių ataskaitų rinkinius netaikomas įmonėms, kurios yra pateikusios metinių finansinių ataskaitų rinkinius Juridinių asmenų registrui).</a:t>
            </a:r>
          </a:p>
          <a:p>
            <a:pPr algn="just"/>
            <a:r>
              <a:rPr lang="lt-LT" sz="1400" b="1" dirty="0"/>
              <a:t>2.2. </a:t>
            </a:r>
            <a:r>
              <a:rPr lang="lt-LT" sz="1400" b="1" i="1" dirty="0"/>
              <a:t>Taikoma tik kvietimui Nr. 10-010-J-0001-J02</a:t>
            </a:r>
            <a:r>
              <a:rPr lang="lt-LT" sz="1400" i="1" dirty="0"/>
              <a:t>: </a:t>
            </a:r>
            <a:r>
              <a:rPr lang="lt-LT" sz="1400" dirty="0"/>
              <a:t>Įmonės, kuri planuoja dalyvauti JP projekto veiklose, </a:t>
            </a:r>
            <a:r>
              <a:rPr lang="lt-LT" sz="1400" b="1" dirty="0"/>
              <a:t>laisvos formos raštas dėl didelės įmonės statuso atitikimo</a:t>
            </a:r>
            <a:r>
              <a:rPr lang="lt-LT" sz="1400" dirty="0"/>
              <a:t>.</a:t>
            </a:r>
          </a:p>
          <a:p>
            <a:endParaRPr lang="lt-LT" dirty="0"/>
          </a:p>
        </p:txBody>
      </p:sp>
      <p:pic>
        <p:nvPicPr>
          <p:cNvPr id="6" name="Picture 5">
            <a:extLst>
              <a:ext uri="{FF2B5EF4-FFF2-40B4-BE49-F238E27FC236}">
                <a16:creationId xmlns:a16="http://schemas.microsoft.com/office/drawing/2014/main" id="{763CDBFB-61E5-E193-7E1B-2235519336BB}"/>
              </a:ext>
            </a:extLst>
          </p:cNvPr>
          <p:cNvPicPr>
            <a:picLocks noChangeAspect="1"/>
          </p:cNvPicPr>
          <p:nvPr/>
        </p:nvPicPr>
        <p:blipFill>
          <a:blip r:embed="rId3"/>
          <a:stretch>
            <a:fillRect/>
          </a:stretch>
        </p:blipFill>
        <p:spPr>
          <a:xfrm>
            <a:off x="5734471" y="1211041"/>
            <a:ext cx="3335628" cy="5460460"/>
          </a:xfrm>
          <a:prstGeom prst="rect">
            <a:avLst/>
          </a:prstGeom>
        </p:spPr>
      </p:pic>
    </p:spTree>
    <p:extLst>
      <p:ext uri="{BB962C8B-B14F-4D97-AF65-F5344CB8AC3E}">
        <p14:creationId xmlns:p14="http://schemas.microsoft.com/office/powerpoint/2010/main" val="4119941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1E9C-1CB1-C96A-5408-2B81F4F5112D}"/>
              </a:ext>
            </a:extLst>
          </p:cNvPr>
          <p:cNvSpPr>
            <a:spLocks noGrp="1"/>
          </p:cNvSpPr>
          <p:nvPr>
            <p:ph type="title"/>
          </p:nvPr>
        </p:nvSpPr>
        <p:spPr/>
        <p:txBody>
          <a:bodyPr/>
          <a:lstStyle/>
          <a:p>
            <a:r>
              <a:rPr lang="lt-LT" dirty="0"/>
              <a:t>SVV statusas ir ribos</a:t>
            </a:r>
          </a:p>
        </p:txBody>
      </p:sp>
      <p:graphicFrame>
        <p:nvGraphicFramePr>
          <p:cNvPr id="12" name="Content Placeholder 11">
            <a:extLst>
              <a:ext uri="{FF2B5EF4-FFF2-40B4-BE49-F238E27FC236}">
                <a16:creationId xmlns:a16="http://schemas.microsoft.com/office/drawing/2014/main" id="{21384598-8458-9B5D-8130-D34675E00122}"/>
              </a:ext>
            </a:extLst>
          </p:cNvPr>
          <p:cNvGraphicFramePr>
            <a:graphicFrameLocks noGrp="1"/>
          </p:cNvGraphicFramePr>
          <p:nvPr>
            <p:ph sz="half" idx="12"/>
            <p:extLst>
              <p:ext uri="{D42A27DB-BD31-4B8C-83A1-F6EECF244321}">
                <p14:modId xmlns:p14="http://schemas.microsoft.com/office/powerpoint/2010/main" val="2735705398"/>
              </p:ext>
            </p:extLst>
          </p:nvPr>
        </p:nvGraphicFramePr>
        <p:xfrm>
          <a:off x="1085850" y="2192338"/>
          <a:ext cx="6638925" cy="38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120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AF541-DBA0-E947-AEB6-9033BD0F8074}"/>
              </a:ext>
            </a:extLst>
          </p:cNvPr>
          <p:cNvSpPr>
            <a:spLocks noGrp="1"/>
          </p:cNvSpPr>
          <p:nvPr>
            <p:ph idx="1"/>
          </p:nvPr>
        </p:nvSpPr>
        <p:spPr>
          <a:xfrm>
            <a:off x="297401" y="267188"/>
            <a:ext cx="8726749" cy="845616"/>
          </a:xfrm>
        </p:spPr>
        <p:txBody>
          <a:bodyPr/>
          <a:lstStyle/>
          <a:p>
            <a:r>
              <a:rPr lang="lt-LT" b="1"/>
              <a:t>Jungtinis projektas „Pameistrystė – nauja galimybė man!“ Nr. 10-010-J-0001</a:t>
            </a:r>
            <a:endParaRPr lang="en-LT" b="1"/>
          </a:p>
        </p:txBody>
      </p:sp>
      <p:graphicFrame>
        <p:nvGraphicFramePr>
          <p:cNvPr id="2" name="Diagram 4">
            <a:extLst>
              <a:ext uri="{FF2B5EF4-FFF2-40B4-BE49-F238E27FC236}">
                <a16:creationId xmlns:a16="http://schemas.microsoft.com/office/drawing/2014/main" id="{71756E18-9549-DD5D-1842-2F79325E90FD}"/>
              </a:ext>
            </a:extLst>
          </p:cNvPr>
          <p:cNvGraphicFramePr>
            <a:graphicFrameLocks noGrp="1"/>
          </p:cNvGraphicFramePr>
          <p:nvPr>
            <p:ph idx="10"/>
            <p:extLst>
              <p:ext uri="{D42A27DB-BD31-4B8C-83A1-F6EECF244321}">
                <p14:modId xmlns:p14="http://schemas.microsoft.com/office/powerpoint/2010/main" val="4207440794"/>
              </p:ext>
            </p:extLst>
          </p:nvPr>
        </p:nvGraphicFramePr>
        <p:xfrm>
          <a:off x="1116882" y="1712741"/>
          <a:ext cx="7354888" cy="3090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558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EE78-AD72-2DC4-F598-111D80FD9B97}"/>
              </a:ext>
            </a:extLst>
          </p:cNvPr>
          <p:cNvSpPr>
            <a:spLocks noGrp="1"/>
          </p:cNvSpPr>
          <p:nvPr>
            <p:ph type="title"/>
          </p:nvPr>
        </p:nvSpPr>
        <p:spPr>
          <a:xfrm>
            <a:off x="460418" y="429965"/>
            <a:ext cx="6158097" cy="861774"/>
          </a:xfrm>
        </p:spPr>
        <p:txBody>
          <a:bodyPr/>
          <a:lstStyle/>
          <a:p>
            <a:r>
              <a:rPr lang="lt-LT"/>
              <a:t>Paraiškos priedai ir jų pildymas (III)</a:t>
            </a:r>
          </a:p>
        </p:txBody>
      </p:sp>
      <p:sp>
        <p:nvSpPr>
          <p:cNvPr id="10" name="TextBox 9">
            <a:extLst>
              <a:ext uri="{FF2B5EF4-FFF2-40B4-BE49-F238E27FC236}">
                <a16:creationId xmlns:a16="http://schemas.microsoft.com/office/drawing/2014/main" id="{852E6472-1D2B-5A1E-8396-9989FB3FC889}"/>
              </a:ext>
            </a:extLst>
          </p:cNvPr>
          <p:cNvSpPr txBox="1"/>
          <p:nvPr/>
        </p:nvSpPr>
        <p:spPr>
          <a:xfrm>
            <a:off x="327470" y="1122847"/>
            <a:ext cx="8356112" cy="1815882"/>
          </a:xfrm>
          <a:prstGeom prst="rect">
            <a:avLst/>
          </a:prstGeom>
          <a:noFill/>
        </p:spPr>
        <p:txBody>
          <a:bodyPr wrap="square">
            <a:spAutoFit/>
          </a:bodyPr>
          <a:lstStyle/>
          <a:p>
            <a:pPr algn="just"/>
            <a:r>
              <a:rPr lang="lt-LT" sz="1600" b="1">
                <a:solidFill>
                  <a:srgbClr val="5E5E5E"/>
                </a:solidFill>
                <a:latin typeface="Arial" panose="020B0604020202020204" pitchFamily="34" charset="0"/>
                <a:cs typeface="Arial" panose="020B0604020202020204" pitchFamily="34" charset="0"/>
              </a:rPr>
              <a:t>3. Su paraiška teikiami dokumentai</a:t>
            </a:r>
            <a:r>
              <a:rPr lang="lt-LT" sz="1600">
                <a:solidFill>
                  <a:srgbClr val="5E5E5E"/>
                </a:solidFill>
                <a:latin typeface="Arial" panose="020B0604020202020204" pitchFamily="34" charset="0"/>
                <a:cs typeface="Arial" panose="020B0604020202020204" pitchFamily="34" charset="0"/>
              </a:rPr>
              <a:t>, </a:t>
            </a:r>
            <a:r>
              <a:rPr lang="lt-LT" sz="1600" b="1">
                <a:solidFill>
                  <a:srgbClr val="5E5E5E"/>
                </a:solidFill>
                <a:latin typeface="Arial" panose="020B0604020202020204" pitchFamily="34" charset="0"/>
                <a:cs typeface="Arial" panose="020B0604020202020204" pitchFamily="34" charset="0"/>
              </a:rPr>
              <a:t>pagrindžiantys mokymo programos</a:t>
            </a:r>
            <a:r>
              <a:rPr lang="lt-LT" sz="1600">
                <a:solidFill>
                  <a:srgbClr val="5E5E5E"/>
                </a:solidFill>
                <a:latin typeface="Arial" panose="020B0604020202020204" pitchFamily="34" charset="0"/>
                <a:cs typeface="Arial" panose="020B0604020202020204" pitchFamily="34" charset="0"/>
              </a:rPr>
              <a:t>, pagal kurią bus įgyvendinamas mokymas pameistrystės forma, </a:t>
            </a:r>
            <a:r>
              <a:rPr lang="lt-LT" sz="1600" b="1">
                <a:solidFill>
                  <a:srgbClr val="5E5E5E"/>
                </a:solidFill>
                <a:latin typeface="Arial" panose="020B0604020202020204" pitchFamily="34" charset="0"/>
                <a:cs typeface="Arial" panose="020B0604020202020204" pitchFamily="34" charset="0"/>
              </a:rPr>
              <a:t>orientavimą į skaitmeninių kompetencijų ugdymą.</a:t>
            </a:r>
          </a:p>
          <a:p>
            <a:pPr algn="just"/>
            <a:r>
              <a:rPr lang="lt-LT" sz="1600" b="1">
                <a:solidFill>
                  <a:srgbClr val="5E5E5E"/>
                </a:solidFill>
                <a:latin typeface="Arial" panose="020B0604020202020204" pitchFamily="34" charset="0"/>
                <a:cs typeface="Arial" panose="020B0604020202020204" pitchFamily="34" charset="0"/>
              </a:rPr>
              <a:t>Taip pat su paraiška teikiamas užpildytas</a:t>
            </a:r>
            <a:r>
              <a:rPr lang="lt-LT" sz="1600">
                <a:solidFill>
                  <a:srgbClr val="5E5E5E"/>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priedas </a:t>
            </a:r>
            <a:r>
              <a:rPr lang="lt-LT" sz="1600" b="1">
                <a:solidFill>
                  <a:srgbClr val="5E5E5E"/>
                </a:solidFill>
                <a:latin typeface="Arial" panose="020B0604020202020204" pitchFamily="34" charset="0"/>
                <a:cs typeface="Arial" panose="020B0604020202020204" pitchFamily="34" charset="0"/>
              </a:rPr>
              <a:t>„Lentelė dėl mokymo programos orientavimo į skaitmeninių kompetencijų ugdymą“. </a:t>
            </a:r>
          </a:p>
          <a:p>
            <a:pPr algn="just"/>
            <a:endParaRPr lang="lt-LT" sz="1600">
              <a:solidFill>
                <a:srgbClr val="5E5E5E"/>
              </a:solidFill>
              <a:latin typeface="Arial" panose="020B0604020202020204" pitchFamily="34" charset="0"/>
              <a:cs typeface="Arial" panose="020B0604020202020204" pitchFamily="34" charset="0"/>
            </a:endParaRPr>
          </a:p>
          <a:p>
            <a:pPr algn="just"/>
            <a:r>
              <a:rPr lang="lt-LT" sz="1600">
                <a:solidFill>
                  <a:srgbClr val="5E5E5E"/>
                </a:solidFill>
                <a:latin typeface="Arial" panose="020B0604020202020204" pitchFamily="34" charset="0"/>
                <a:cs typeface="Arial" panose="020B0604020202020204" pitchFamily="34" charset="0"/>
              </a:rPr>
              <a:t>Priedo pildymo pvz.:</a:t>
            </a:r>
          </a:p>
        </p:txBody>
      </p:sp>
      <p:pic>
        <p:nvPicPr>
          <p:cNvPr id="12" name="Picture 11">
            <a:extLst>
              <a:ext uri="{FF2B5EF4-FFF2-40B4-BE49-F238E27FC236}">
                <a16:creationId xmlns:a16="http://schemas.microsoft.com/office/drawing/2014/main" id="{262572B9-0681-EB3A-CC78-4C36C5365351}"/>
              </a:ext>
            </a:extLst>
          </p:cNvPr>
          <p:cNvPicPr>
            <a:picLocks noChangeAspect="1"/>
          </p:cNvPicPr>
          <p:nvPr/>
        </p:nvPicPr>
        <p:blipFill>
          <a:blip r:embed="rId3"/>
          <a:stretch>
            <a:fillRect/>
          </a:stretch>
        </p:blipFill>
        <p:spPr>
          <a:xfrm>
            <a:off x="209006" y="3018509"/>
            <a:ext cx="8934994" cy="2978639"/>
          </a:xfrm>
          <a:prstGeom prst="rect">
            <a:avLst/>
          </a:prstGeom>
        </p:spPr>
      </p:pic>
    </p:spTree>
    <p:extLst>
      <p:ext uri="{BB962C8B-B14F-4D97-AF65-F5344CB8AC3E}">
        <p14:creationId xmlns:p14="http://schemas.microsoft.com/office/powerpoint/2010/main" val="22620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6A63-2C92-AEB0-FC92-D3AC70DF11F6}"/>
              </a:ext>
            </a:extLst>
          </p:cNvPr>
          <p:cNvSpPr>
            <a:spLocks noGrp="1"/>
          </p:cNvSpPr>
          <p:nvPr>
            <p:ph type="title"/>
          </p:nvPr>
        </p:nvSpPr>
        <p:spPr>
          <a:xfrm>
            <a:off x="766029" y="257262"/>
            <a:ext cx="6013188" cy="430887"/>
          </a:xfrm>
        </p:spPr>
        <p:txBody>
          <a:bodyPr/>
          <a:lstStyle/>
          <a:p>
            <a:r>
              <a:rPr lang="pt-BR"/>
              <a:t>Paraiškos priedai ir jų pildymas</a:t>
            </a:r>
            <a:r>
              <a:rPr lang="lt-LT"/>
              <a:t> (IV)</a:t>
            </a:r>
          </a:p>
        </p:txBody>
      </p:sp>
      <p:sp>
        <p:nvSpPr>
          <p:cNvPr id="3" name="Content Placeholder 2">
            <a:extLst>
              <a:ext uri="{FF2B5EF4-FFF2-40B4-BE49-F238E27FC236}">
                <a16:creationId xmlns:a16="http://schemas.microsoft.com/office/drawing/2014/main" id="{B1CE7E3D-6FEF-8248-BDA0-84D84D6E698B}"/>
              </a:ext>
            </a:extLst>
          </p:cNvPr>
          <p:cNvSpPr>
            <a:spLocks noGrp="1"/>
          </p:cNvSpPr>
          <p:nvPr>
            <p:ph idx="1"/>
          </p:nvPr>
        </p:nvSpPr>
        <p:spPr>
          <a:xfrm>
            <a:off x="134979" y="948436"/>
            <a:ext cx="2052399" cy="4507388"/>
          </a:xfrm>
        </p:spPr>
        <p:txBody>
          <a:bodyPr vert="horz" wrap="square" lIns="0" tIns="0" rIns="0" bIns="0" rtlCol="0" anchor="t">
            <a:spAutoFit/>
          </a:bodyPr>
          <a:lstStyle/>
          <a:p>
            <a:pPr algn="just"/>
            <a:r>
              <a:rPr lang="lt-LT" sz="1600" b="1" dirty="0">
                <a:latin typeface="Arial"/>
                <a:cs typeface="Arial"/>
              </a:rPr>
              <a:t>4. Su paraiška teikiama vienos įmonės deklaracija </a:t>
            </a:r>
            <a:r>
              <a:rPr lang="lt-LT" sz="1600" dirty="0">
                <a:latin typeface="Arial"/>
                <a:cs typeface="Arial"/>
              </a:rPr>
              <a:t>(</a:t>
            </a:r>
            <a:r>
              <a:rPr lang="lt-LT" sz="1600" dirty="0">
                <a:latin typeface="Arial"/>
                <a:cs typeface="Arial"/>
                <a:hlinkClick r:id="rId2">
                  <a:extLst>
                    <a:ext uri="{A12FA001-AC4F-418D-AE19-62706E023703}">
                      <ahyp:hlinkClr xmlns:ahyp="http://schemas.microsoft.com/office/drawing/2018/hyperlinkcolor" val="tx"/>
                    </a:ext>
                  </a:extLst>
                </a:hlinkClick>
              </a:rPr>
              <a:t>Aprašo 6 priedas</a:t>
            </a:r>
            <a:r>
              <a:rPr lang="lt-LT" sz="1600" dirty="0">
                <a:latin typeface="Arial"/>
                <a:cs typeface="Arial"/>
              </a:rPr>
              <a:t>). Privaloma užpildyti kiekvienai JP projekte dalyvaujančiai įmonei. Ar yra susijusi su kitais subjektais, įmonė gali pasitikrinti pagal Lietuvos Respublikos konkurencijos tarybos parengtą </a:t>
            </a:r>
            <a:r>
              <a:rPr lang="lt-LT" sz="1600" dirty="0">
                <a:latin typeface="Arial"/>
                <a:cs typeface="Arial"/>
                <a:hlinkClick r:id="rId3">
                  <a:extLst>
                    <a:ext uri="{A12FA001-AC4F-418D-AE19-62706E023703}">
                      <ahyp:hlinkClr xmlns:ahyp="http://schemas.microsoft.com/office/drawing/2018/hyperlinkcolor" val="tx"/>
                    </a:ext>
                  </a:extLst>
                </a:hlinkClick>
              </a:rPr>
              <a:t>klausimyną</a:t>
            </a:r>
            <a:r>
              <a:rPr lang="lt-LT" sz="1600" dirty="0">
                <a:latin typeface="Arial"/>
                <a:cs typeface="Arial"/>
              </a:rPr>
              <a:t>.  </a:t>
            </a:r>
            <a:endParaRPr lang="lt-LT" sz="1600" dirty="0"/>
          </a:p>
          <a:p>
            <a:r>
              <a:rPr lang="lt-LT" sz="1600" dirty="0">
                <a:latin typeface="Arial"/>
                <a:cs typeface="Arial"/>
              </a:rPr>
              <a:t>Priedo pildymo pvz.:</a:t>
            </a:r>
          </a:p>
        </p:txBody>
      </p:sp>
      <p:pic>
        <p:nvPicPr>
          <p:cNvPr id="8" name="Picture 7">
            <a:extLst>
              <a:ext uri="{FF2B5EF4-FFF2-40B4-BE49-F238E27FC236}">
                <a16:creationId xmlns:a16="http://schemas.microsoft.com/office/drawing/2014/main" id="{7CE130D4-086D-7468-FDBE-439A28F164E0}"/>
              </a:ext>
            </a:extLst>
          </p:cNvPr>
          <p:cNvPicPr>
            <a:picLocks noChangeAspect="1"/>
          </p:cNvPicPr>
          <p:nvPr/>
        </p:nvPicPr>
        <p:blipFill>
          <a:blip r:embed="rId4"/>
          <a:stretch>
            <a:fillRect/>
          </a:stretch>
        </p:blipFill>
        <p:spPr>
          <a:xfrm>
            <a:off x="2286743" y="779355"/>
            <a:ext cx="6857257" cy="5974143"/>
          </a:xfrm>
          <a:prstGeom prst="rect">
            <a:avLst/>
          </a:prstGeom>
        </p:spPr>
      </p:pic>
    </p:spTree>
    <p:extLst>
      <p:ext uri="{BB962C8B-B14F-4D97-AF65-F5344CB8AC3E}">
        <p14:creationId xmlns:p14="http://schemas.microsoft.com/office/powerpoint/2010/main" val="420526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A855-66CC-AB1B-4D11-082BDB3E3121}"/>
              </a:ext>
            </a:extLst>
          </p:cNvPr>
          <p:cNvSpPr>
            <a:spLocks noGrp="1"/>
          </p:cNvSpPr>
          <p:nvPr>
            <p:ph type="title"/>
          </p:nvPr>
        </p:nvSpPr>
        <p:spPr>
          <a:xfrm>
            <a:off x="1086269" y="177496"/>
            <a:ext cx="5676232" cy="430887"/>
          </a:xfrm>
        </p:spPr>
        <p:txBody>
          <a:bodyPr/>
          <a:lstStyle/>
          <a:p>
            <a:r>
              <a:rPr lang="pt-BR"/>
              <a:t>Paraiškos priedai ir jų pildymas</a:t>
            </a:r>
            <a:r>
              <a:rPr lang="lt-LT"/>
              <a:t> (V)</a:t>
            </a:r>
          </a:p>
        </p:txBody>
      </p:sp>
      <p:sp>
        <p:nvSpPr>
          <p:cNvPr id="3" name="Content Placeholder 2">
            <a:extLst>
              <a:ext uri="{FF2B5EF4-FFF2-40B4-BE49-F238E27FC236}">
                <a16:creationId xmlns:a16="http://schemas.microsoft.com/office/drawing/2014/main" id="{70961FDC-5843-0E2E-C23B-A2E1106A5FEC}"/>
              </a:ext>
            </a:extLst>
          </p:cNvPr>
          <p:cNvSpPr>
            <a:spLocks noGrp="1"/>
          </p:cNvSpPr>
          <p:nvPr>
            <p:ph idx="1"/>
          </p:nvPr>
        </p:nvSpPr>
        <p:spPr>
          <a:xfrm>
            <a:off x="104503" y="1660982"/>
            <a:ext cx="1802674" cy="4071114"/>
          </a:xfrm>
        </p:spPr>
        <p:txBody>
          <a:bodyPr/>
          <a:lstStyle/>
          <a:p>
            <a:pPr algn="just"/>
            <a:r>
              <a:rPr lang="lt-LT" sz="1400"/>
              <a:t>5. Su paraiška teikiama informacija apie </a:t>
            </a:r>
            <a:r>
              <a:rPr lang="lt-LT" sz="1400" b="1"/>
              <a:t>projekto biudžeto paskirstymą profesinio mokymo įstaigai ir įmonei </a:t>
            </a:r>
            <a:r>
              <a:rPr lang="lt-LT" sz="1400"/>
              <a:t>(Aprašo 3 priedas). </a:t>
            </a:r>
          </a:p>
          <a:p>
            <a:pPr algn="just"/>
            <a:r>
              <a:rPr lang="lt-LT" sz="1400"/>
              <a:t>Reikalinga tam, kad būtų nustatyta de </a:t>
            </a:r>
            <a:r>
              <a:rPr lang="lt-LT" sz="1400" err="1"/>
              <a:t>minimis</a:t>
            </a:r>
            <a:r>
              <a:rPr lang="lt-LT" sz="1400"/>
              <a:t> suma, tenkanti įmonei.  </a:t>
            </a:r>
          </a:p>
          <a:p>
            <a:pPr algn="just"/>
            <a:r>
              <a:rPr lang="lt-LT" sz="1400"/>
              <a:t>Priedo pildymo pvz.:</a:t>
            </a:r>
          </a:p>
          <a:p>
            <a:endParaRPr lang="lt-LT"/>
          </a:p>
        </p:txBody>
      </p:sp>
      <p:pic>
        <p:nvPicPr>
          <p:cNvPr id="8" name="Picture 7">
            <a:extLst>
              <a:ext uri="{FF2B5EF4-FFF2-40B4-BE49-F238E27FC236}">
                <a16:creationId xmlns:a16="http://schemas.microsoft.com/office/drawing/2014/main" id="{73FC9851-5984-0ECC-7C46-AA97D1BE4BCF}"/>
              </a:ext>
            </a:extLst>
          </p:cNvPr>
          <p:cNvPicPr>
            <a:picLocks noChangeAspect="1"/>
          </p:cNvPicPr>
          <p:nvPr/>
        </p:nvPicPr>
        <p:blipFill>
          <a:blip r:embed="rId2"/>
          <a:stretch>
            <a:fillRect/>
          </a:stretch>
        </p:blipFill>
        <p:spPr>
          <a:xfrm>
            <a:off x="2150005" y="1141668"/>
            <a:ext cx="6889492" cy="5642310"/>
          </a:xfrm>
          <a:prstGeom prst="rect">
            <a:avLst/>
          </a:prstGeom>
        </p:spPr>
      </p:pic>
    </p:spTree>
    <p:extLst>
      <p:ext uri="{BB962C8B-B14F-4D97-AF65-F5344CB8AC3E}">
        <p14:creationId xmlns:p14="http://schemas.microsoft.com/office/powerpoint/2010/main" val="27689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9F1-36D7-2706-0168-8D109B785246}"/>
              </a:ext>
            </a:extLst>
          </p:cNvPr>
          <p:cNvSpPr>
            <a:spLocks noGrp="1"/>
          </p:cNvSpPr>
          <p:nvPr>
            <p:ph type="title"/>
          </p:nvPr>
        </p:nvSpPr>
        <p:spPr/>
        <p:txBody>
          <a:bodyPr/>
          <a:lstStyle/>
          <a:p>
            <a:r>
              <a:rPr lang="en-US" err="1">
                <a:latin typeface="Arial"/>
                <a:cs typeface="Arial"/>
              </a:rPr>
              <a:t>Korupcijos</a:t>
            </a:r>
            <a:r>
              <a:rPr lang="en-US">
                <a:latin typeface="Arial"/>
                <a:cs typeface="Arial"/>
              </a:rPr>
              <a:t> </a:t>
            </a:r>
            <a:r>
              <a:rPr lang="en-US" err="1">
                <a:latin typeface="Arial"/>
                <a:cs typeface="Arial"/>
              </a:rPr>
              <a:t>prevencija</a:t>
            </a:r>
          </a:p>
        </p:txBody>
      </p:sp>
      <p:sp>
        <p:nvSpPr>
          <p:cNvPr id="3" name="Content Placeholder 2">
            <a:extLst>
              <a:ext uri="{FF2B5EF4-FFF2-40B4-BE49-F238E27FC236}">
                <a16:creationId xmlns:a16="http://schemas.microsoft.com/office/drawing/2014/main" id="{0CB8E409-C96E-07AC-73D6-32D93C32FBA4}"/>
              </a:ext>
            </a:extLst>
          </p:cNvPr>
          <p:cNvSpPr>
            <a:spLocks noGrp="1"/>
          </p:cNvSpPr>
          <p:nvPr>
            <p:ph idx="1"/>
          </p:nvPr>
        </p:nvSpPr>
        <p:spPr>
          <a:xfrm>
            <a:off x="754431" y="1660982"/>
            <a:ext cx="7667287" cy="4603248"/>
          </a:xfrm>
        </p:spPr>
        <p:txBody>
          <a:bodyPr vert="horz" wrap="square" lIns="0" tIns="0" rIns="0" bIns="0" rtlCol="0" anchor="t">
            <a:spAutoFit/>
          </a:bodyPr>
          <a:lstStyle/>
          <a:p>
            <a:pPr algn="just"/>
            <a:r>
              <a:rPr lang="en-US" sz="2000">
                <a:latin typeface="Arial"/>
                <a:cs typeface="Arial"/>
              </a:rPr>
              <a:t>Jei </a:t>
            </a:r>
            <a:r>
              <a:rPr lang="en-US" sz="2000" err="1">
                <a:latin typeface="Arial"/>
                <a:cs typeface="Arial"/>
              </a:rPr>
              <a:t>turite</a:t>
            </a:r>
            <a:r>
              <a:rPr lang="en-US" sz="2000">
                <a:latin typeface="Arial"/>
                <a:cs typeface="Arial"/>
              </a:rPr>
              <a:t> </a:t>
            </a:r>
            <a:r>
              <a:rPr lang="en-US" sz="2000" err="1">
                <a:latin typeface="Arial"/>
                <a:cs typeface="Arial"/>
              </a:rPr>
              <a:t>žinių</a:t>
            </a:r>
            <a:r>
              <a:rPr lang="en-US" sz="2000">
                <a:latin typeface="Arial"/>
                <a:cs typeface="Arial"/>
              </a:rPr>
              <a:t> </a:t>
            </a:r>
            <a:r>
              <a:rPr lang="en-US" sz="2000" err="1">
                <a:latin typeface="Arial"/>
                <a:cs typeface="Arial"/>
              </a:rPr>
              <a:t>apie</a:t>
            </a:r>
            <a:r>
              <a:rPr lang="en-US" sz="2000">
                <a:latin typeface="Arial"/>
                <a:cs typeface="Arial"/>
              </a:rPr>
              <a:t> </a:t>
            </a:r>
            <a:r>
              <a:rPr lang="en-US" sz="2000" err="1">
                <a:latin typeface="Arial"/>
                <a:cs typeface="Arial"/>
              </a:rPr>
              <a:t>netinkamą</a:t>
            </a:r>
            <a:r>
              <a:rPr lang="en-US" sz="2000">
                <a:latin typeface="Arial"/>
                <a:cs typeface="Arial"/>
              </a:rPr>
              <a:t> ESFA </a:t>
            </a:r>
            <a:r>
              <a:rPr lang="en-US" sz="2000" err="1">
                <a:latin typeface="Arial"/>
                <a:cs typeface="Arial"/>
              </a:rPr>
              <a:t>darbuotojų</a:t>
            </a:r>
            <a:r>
              <a:rPr lang="en-US" sz="2000">
                <a:latin typeface="Arial"/>
                <a:cs typeface="Arial"/>
              </a:rPr>
              <a:t> </a:t>
            </a:r>
            <a:r>
              <a:rPr lang="en-US" sz="2000" err="1">
                <a:latin typeface="Arial"/>
                <a:cs typeface="Arial"/>
              </a:rPr>
              <a:t>elgesį</a:t>
            </a:r>
            <a:r>
              <a:rPr lang="en-US" sz="2000">
                <a:latin typeface="Arial"/>
                <a:cs typeface="Arial"/>
              </a:rPr>
              <a:t> </a:t>
            </a:r>
            <a:r>
              <a:rPr lang="en-US" sz="2000" err="1">
                <a:latin typeface="Arial"/>
                <a:cs typeface="Arial"/>
              </a:rPr>
              <a:t>ar</a:t>
            </a:r>
            <a:r>
              <a:rPr lang="en-US" sz="2000">
                <a:latin typeface="Arial"/>
                <a:cs typeface="Arial"/>
              </a:rPr>
              <a:t> </a:t>
            </a:r>
            <a:r>
              <a:rPr lang="en-US" sz="2000" err="1">
                <a:latin typeface="Arial"/>
                <a:cs typeface="Arial"/>
              </a:rPr>
              <a:t>pareigų</a:t>
            </a:r>
            <a:r>
              <a:rPr lang="en-US" sz="2000">
                <a:latin typeface="Arial"/>
                <a:cs typeface="Arial"/>
              </a:rPr>
              <a:t> </a:t>
            </a:r>
            <a:r>
              <a:rPr lang="en-US" sz="2000" err="1">
                <a:latin typeface="Arial"/>
                <a:cs typeface="Arial"/>
              </a:rPr>
              <a:t>atlikimą</a:t>
            </a:r>
            <a:r>
              <a:rPr lang="en-US" sz="2000">
                <a:latin typeface="Arial"/>
                <a:cs typeface="Arial"/>
              </a:rPr>
              <a:t>, </a:t>
            </a:r>
            <a:r>
              <a:rPr lang="en-US" sz="2000" err="1">
                <a:latin typeface="Arial"/>
                <a:cs typeface="Arial"/>
              </a:rPr>
              <a:t>aplaidumą</a:t>
            </a:r>
            <a:r>
              <a:rPr lang="en-US" sz="2000">
                <a:latin typeface="Arial"/>
                <a:cs typeface="Arial"/>
              </a:rPr>
              <a:t> </a:t>
            </a:r>
            <a:r>
              <a:rPr lang="en-US" sz="2000" err="1">
                <a:latin typeface="Arial"/>
                <a:cs typeface="Arial"/>
              </a:rPr>
              <a:t>ar</a:t>
            </a:r>
            <a:r>
              <a:rPr lang="en-US" sz="2000">
                <a:latin typeface="Arial"/>
                <a:cs typeface="Arial"/>
              </a:rPr>
              <a:t> </a:t>
            </a:r>
            <a:r>
              <a:rPr lang="en-US" sz="2000" err="1">
                <a:latin typeface="Arial"/>
                <a:cs typeface="Arial"/>
              </a:rPr>
              <a:t>galimus</a:t>
            </a:r>
            <a:r>
              <a:rPr lang="en-US" sz="2000">
                <a:latin typeface="Arial"/>
                <a:cs typeface="Arial"/>
              </a:rPr>
              <a:t> </a:t>
            </a:r>
            <a:r>
              <a:rPr lang="en-US" sz="2000" err="1">
                <a:latin typeface="Arial"/>
                <a:cs typeface="Arial"/>
              </a:rPr>
              <a:t>korupcijos</a:t>
            </a:r>
            <a:r>
              <a:rPr lang="en-US" sz="2000">
                <a:latin typeface="Arial"/>
                <a:cs typeface="Arial"/>
              </a:rPr>
              <a:t> </a:t>
            </a:r>
            <a:r>
              <a:rPr lang="en-US" sz="2000" err="1">
                <a:latin typeface="Arial"/>
                <a:cs typeface="Arial"/>
              </a:rPr>
              <a:t>požymius</a:t>
            </a:r>
            <a:r>
              <a:rPr lang="en-US" sz="2000">
                <a:latin typeface="Arial"/>
                <a:cs typeface="Arial"/>
              </a:rPr>
              <a:t>, </a:t>
            </a:r>
            <a:r>
              <a:rPr lang="en-US" sz="2000" err="1">
                <a:latin typeface="Arial"/>
                <a:cs typeface="Arial"/>
              </a:rPr>
              <a:t>taip</a:t>
            </a:r>
            <a:r>
              <a:rPr lang="en-US" sz="2000">
                <a:latin typeface="Arial"/>
                <a:cs typeface="Arial"/>
              </a:rPr>
              <a:t> pat, </a:t>
            </a:r>
            <a:r>
              <a:rPr lang="en-US" sz="2000" err="1">
                <a:latin typeface="Arial"/>
                <a:cs typeface="Arial"/>
              </a:rPr>
              <a:t>jeigu</a:t>
            </a:r>
            <a:r>
              <a:rPr lang="en-US" sz="2000">
                <a:latin typeface="Arial"/>
                <a:cs typeface="Arial"/>
              </a:rPr>
              <a:t> </a:t>
            </a:r>
            <a:r>
              <a:rPr lang="en-US" sz="2000" err="1">
                <a:latin typeface="Arial"/>
                <a:cs typeface="Arial"/>
              </a:rPr>
              <a:t>įtariate</a:t>
            </a:r>
            <a:r>
              <a:rPr lang="en-US" sz="2000">
                <a:latin typeface="Arial"/>
                <a:cs typeface="Arial"/>
              </a:rPr>
              <a:t>, </a:t>
            </a:r>
            <a:r>
              <a:rPr lang="en-US" sz="2000" err="1">
                <a:latin typeface="Arial"/>
                <a:cs typeface="Arial"/>
              </a:rPr>
              <a:t>kad</a:t>
            </a:r>
            <a:r>
              <a:rPr lang="en-US" sz="2000">
                <a:latin typeface="Arial"/>
                <a:cs typeface="Arial"/>
              </a:rPr>
              <a:t> </a:t>
            </a:r>
            <a:r>
              <a:rPr lang="en-US" sz="2000" err="1">
                <a:latin typeface="Arial"/>
                <a:cs typeface="Arial"/>
              </a:rPr>
              <a:t>pareiškėjai</a:t>
            </a:r>
            <a:r>
              <a:rPr lang="en-US" sz="2000">
                <a:latin typeface="Arial"/>
                <a:cs typeface="Arial"/>
              </a:rPr>
              <a:t> </a:t>
            </a:r>
            <a:r>
              <a:rPr lang="en-US" sz="2000" err="1">
                <a:latin typeface="Arial"/>
                <a:cs typeface="Arial"/>
              </a:rPr>
              <a:t>ar</a:t>
            </a:r>
            <a:r>
              <a:rPr lang="en-US" sz="2000">
                <a:latin typeface="Arial"/>
                <a:cs typeface="Arial"/>
              </a:rPr>
              <a:t> </a:t>
            </a:r>
            <a:r>
              <a:rPr lang="en-US" sz="2000" err="1">
                <a:latin typeface="Arial"/>
                <a:cs typeface="Arial"/>
              </a:rPr>
              <a:t>projektų</a:t>
            </a:r>
            <a:r>
              <a:rPr lang="en-US" sz="2000">
                <a:latin typeface="Arial"/>
                <a:cs typeface="Arial"/>
              </a:rPr>
              <a:t> </a:t>
            </a:r>
            <a:r>
              <a:rPr lang="en-US" sz="2000" err="1">
                <a:latin typeface="Arial"/>
                <a:cs typeface="Arial"/>
              </a:rPr>
              <a:t>vykdytojai</a:t>
            </a:r>
            <a:r>
              <a:rPr lang="en-US" sz="2000">
                <a:latin typeface="Arial"/>
                <a:cs typeface="Arial"/>
              </a:rPr>
              <a:t> </a:t>
            </a:r>
            <a:r>
              <a:rPr lang="en-US" sz="2000" err="1">
                <a:latin typeface="Arial"/>
                <a:cs typeface="Arial"/>
              </a:rPr>
              <a:t>netinkamai</a:t>
            </a:r>
            <a:r>
              <a:rPr lang="en-US" sz="2000">
                <a:latin typeface="Arial"/>
                <a:cs typeface="Arial"/>
              </a:rPr>
              <a:t> </a:t>
            </a:r>
            <a:r>
              <a:rPr lang="en-US" sz="2000" err="1">
                <a:latin typeface="Arial"/>
                <a:cs typeface="Arial"/>
              </a:rPr>
              <a:t>naudojasi</a:t>
            </a:r>
            <a:r>
              <a:rPr lang="en-US" sz="2000">
                <a:latin typeface="Arial"/>
                <a:cs typeface="Arial"/>
              </a:rPr>
              <a:t> ESFA </a:t>
            </a:r>
            <a:r>
              <a:rPr lang="en-US" sz="2000" err="1">
                <a:latin typeface="Arial"/>
                <a:cs typeface="Arial"/>
              </a:rPr>
              <a:t>administruojama</a:t>
            </a:r>
            <a:r>
              <a:rPr lang="en-US" sz="2000">
                <a:latin typeface="Arial"/>
                <a:cs typeface="Arial"/>
              </a:rPr>
              <a:t> </a:t>
            </a:r>
            <a:r>
              <a:rPr lang="en-US" sz="2000" err="1">
                <a:latin typeface="Arial"/>
                <a:cs typeface="Arial"/>
              </a:rPr>
              <a:t>parama</a:t>
            </a:r>
            <a:r>
              <a:rPr lang="en-US" sz="2000">
                <a:latin typeface="Arial"/>
                <a:cs typeface="Arial"/>
              </a:rPr>
              <a:t>, </a:t>
            </a:r>
            <a:r>
              <a:rPr lang="en-US" sz="2000" err="1">
                <a:latin typeface="Arial"/>
                <a:cs typeface="Arial"/>
              </a:rPr>
              <a:t>kviečiame</a:t>
            </a:r>
            <a:r>
              <a:rPr lang="en-US" sz="2000">
                <a:latin typeface="Arial"/>
                <a:cs typeface="Arial"/>
              </a:rPr>
              <a:t> </a:t>
            </a:r>
            <a:r>
              <a:rPr lang="en-US" sz="2000" err="1">
                <a:latin typeface="Arial"/>
                <a:cs typeface="Arial"/>
              </a:rPr>
              <a:t>apie</a:t>
            </a:r>
            <a:r>
              <a:rPr lang="en-US" sz="2000">
                <a:latin typeface="Arial"/>
                <a:cs typeface="Arial"/>
              </a:rPr>
              <a:t> tai </a:t>
            </a:r>
            <a:r>
              <a:rPr lang="en-US" sz="2000" err="1">
                <a:latin typeface="Arial"/>
                <a:cs typeface="Arial"/>
              </a:rPr>
              <a:t>informuoti</a:t>
            </a:r>
            <a:r>
              <a:rPr lang="en-US" sz="2000">
                <a:latin typeface="Arial"/>
                <a:cs typeface="Arial"/>
              </a:rPr>
              <a:t> </a:t>
            </a:r>
            <a:r>
              <a:rPr lang="en-US" sz="2000" err="1">
                <a:latin typeface="Arial"/>
                <a:cs typeface="Arial"/>
              </a:rPr>
              <a:t>žodžiu</a:t>
            </a:r>
            <a:r>
              <a:rPr lang="en-US" sz="2000">
                <a:latin typeface="Arial"/>
                <a:cs typeface="Arial"/>
              </a:rPr>
              <a:t>, </a:t>
            </a:r>
            <a:r>
              <a:rPr lang="en-US" sz="2000" err="1">
                <a:latin typeface="Arial"/>
                <a:cs typeface="Arial"/>
              </a:rPr>
              <a:t>raštu</a:t>
            </a:r>
            <a:r>
              <a:rPr lang="en-US" sz="2000">
                <a:latin typeface="Arial"/>
                <a:cs typeface="Arial"/>
              </a:rPr>
              <a:t> </a:t>
            </a:r>
            <a:r>
              <a:rPr lang="en-US" sz="2000" err="1">
                <a:latin typeface="Arial"/>
                <a:cs typeface="Arial"/>
              </a:rPr>
              <a:t>ar</a:t>
            </a:r>
            <a:r>
              <a:rPr lang="en-US" sz="2000">
                <a:latin typeface="Arial"/>
                <a:cs typeface="Arial"/>
              </a:rPr>
              <a:t> el. </a:t>
            </a:r>
            <a:r>
              <a:rPr lang="en-US" sz="2000" err="1">
                <a:latin typeface="Arial"/>
                <a:cs typeface="Arial"/>
              </a:rPr>
              <a:t>paštu</a:t>
            </a:r>
            <a:r>
              <a:rPr lang="en-US" sz="2000">
                <a:latin typeface="Arial"/>
                <a:cs typeface="Arial"/>
              </a:rPr>
              <a:t> </a:t>
            </a:r>
            <a:r>
              <a:rPr lang="en-US" sz="2000" err="1">
                <a:latin typeface="Arial"/>
                <a:cs typeface="Arial"/>
              </a:rPr>
              <a:t>korupcija@esf.lt</a:t>
            </a:r>
            <a:r>
              <a:rPr lang="en-US" sz="2000">
                <a:latin typeface="Arial"/>
                <a:cs typeface="Arial"/>
              </a:rPr>
              <a:t>. </a:t>
            </a:r>
            <a:r>
              <a:rPr lang="en-US" sz="2000" err="1">
                <a:latin typeface="Arial"/>
                <a:cs typeface="Arial"/>
              </a:rPr>
              <a:t>Pranešti</a:t>
            </a:r>
            <a:r>
              <a:rPr lang="en-US" sz="2000">
                <a:latin typeface="Arial"/>
                <a:cs typeface="Arial"/>
              </a:rPr>
              <a:t> </a:t>
            </a:r>
            <a:r>
              <a:rPr lang="en-US" sz="2000" err="1">
                <a:latin typeface="Arial"/>
                <a:cs typeface="Arial"/>
              </a:rPr>
              <a:t>apie</a:t>
            </a:r>
            <a:r>
              <a:rPr lang="en-US" sz="2000">
                <a:latin typeface="Arial"/>
                <a:cs typeface="Arial"/>
              </a:rPr>
              <a:t> </a:t>
            </a:r>
            <a:r>
              <a:rPr lang="en-US" sz="2000" err="1">
                <a:latin typeface="Arial"/>
                <a:cs typeface="Arial"/>
              </a:rPr>
              <a:t>tokius</a:t>
            </a:r>
            <a:r>
              <a:rPr lang="en-US" sz="2000">
                <a:latin typeface="Arial"/>
                <a:cs typeface="Arial"/>
              </a:rPr>
              <a:t> </a:t>
            </a:r>
            <a:r>
              <a:rPr lang="en-US" sz="2000" err="1">
                <a:latin typeface="Arial"/>
                <a:cs typeface="Arial"/>
              </a:rPr>
              <a:t>veiksmus</a:t>
            </a:r>
            <a:r>
              <a:rPr lang="en-US" sz="2000">
                <a:latin typeface="Arial"/>
                <a:cs typeface="Arial"/>
              </a:rPr>
              <a:t> </a:t>
            </a:r>
            <a:r>
              <a:rPr lang="en-US" sz="2000" err="1">
                <a:latin typeface="Arial"/>
                <a:cs typeface="Arial"/>
              </a:rPr>
              <a:t>galite</a:t>
            </a:r>
            <a:r>
              <a:rPr lang="en-US" sz="2000">
                <a:latin typeface="Arial"/>
                <a:cs typeface="Arial"/>
              </a:rPr>
              <a:t> </a:t>
            </a:r>
            <a:r>
              <a:rPr lang="en-US" sz="2000" err="1">
                <a:latin typeface="Arial"/>
                <a:cs typeface="Arial"/>
              </a:rPr>
              <a:t>ir</a:t>
            </a:r>
            <a:r>
              <a:rPr lang="en-US" sz="2000">
                <a:latin typeface="Arial"/>
                <a:cs typeface="Arial"/>
              </a:rPr>
              <a:t> </a:t>
            </a:r>
            <a:r>
              <a:rPr lang="en-US" sz="2000" err="1">
                <a:latin typeface="Arial"/>
                <a:cs typeface="Arial"/>
              </a:rPr>
              <a:t>Specialiųjų</a:t>
            </a:r>
            <a:r>
              <a:rPr lang="en-US" sz="2000">
                <a:latin typeface="Arial"/>
                <a:cs typeface="Arial"/>
              </a:rPr>
              <a:t> </a:t>
            </a:r>
            <a:r>
              <a:rPr lang="en-US" sz="2000" err="1">
                <a:latin typeface="Arial"/>
                <a:cs typeface="Arial"/>
              </a:rPr>
              <a:t>tyrimų</a:t>
            </a:r>
            <a:r>
              <a:rPr lang="en-US" sz="2000">
                <a:latin typeface="Arial"/>
                <a:cs typeface="Arial"/>
              </a:rPr>
              <a:t> </a:t>
            </a:r>
            <a:r>
              <a:rPr lang="en-US" sz="2000" err="1">
                <a:latin typeface="Arial"/>
                <a:cs typeface="Arial"/>
              </a:rPr>
              <a:t>tarnybai</a:t>
            </a:r>
            <a:r>
              <a:rPr lang="en-US" sz="2000">
                <a:latin typeface="Arial"/>
                <a:cs typeface="Arial"/>
              </a:rPr>
              <a:t> </a:t>
            </a:r>
            <a:r>
              <a:rPr lang="en-US" sz="2000" err="1">
                <a:latin typeface="Arial"/>
                <a:cs typeface="Arial"/>
              </a:rPr>
              <a:t>ar</a:t>
            </a:r>
            <a:r>
              <a:rPr lang="en-US" sz="2000">
                <a:latin typeface="Arial"/>
                <a:cs typeface="Arial"/>
              </a:rPr>
              <a:t> </a:t>
            </a:r>
            <a:r>
              <a:rPr lang="en-US" sz="2000" err="1">
                <a:latin typeface="Arial"/>
                <a:cs typeface="Arial"/>
              </a:rPr>
              <a:t>tinklapyje</a:t>
            </a:r>
            <a:r>
              <a:rPr lang="en-US" sz="2000">
                <a:latin typeface="Arial"/>
                <a:cs typeface="Arial"/>
              </a:rPr>
              <a:t> </a:t>
            </a:r>
            <a:r>
              <a:rPr lang="en-US" sz="2000">
                <a:latin typeface="Arial"/>
                <a:cs typeface="Arial"/>
                <a:hlinkClick r:id="rId2"/>
              </a:rPr>
              <a:t>www.esinvesticijos.lt</a:t>
            </a:r>
            <a:r>
              <a:rPr lang="en-US" sz="2000">
                <a:latin typeface="Arial"/>
                <a:cs typeface="Arial"/>
              </a:rPr>
              <a:t>.</a:t>
            </a:r>
            <a:endParaRPr lang="en-US" sz="2000"/>
          </a:p>
          <a:p>
            <a:pPr algn="just"/>
            <a:r>
              <a:rPr lang="en-US" sz="2000" err="1">
                <a:latin typeface="Arial"/>
                <a:cs typeface="Arial"/>
              </a:rPr>
              <a:t>Daugiau</a:t>
            </a:r>
            <a:r>
              <a:rPr lang="en-US" sz="2000">
                <a:latin typeface="Arial"/>
                <a:cs typeface="Arial"/>
              </a:rPr>
              <a:t> </a:t>
            </a:r>
            <a:r>
              <a:rPr lang="en-US" sz="2000" err="1">
                <a:latin typeface="Arial"/>
                <a:cs typeface="Arial"/>
              </a:rPr>
              <a:t>informacijos</a:t>
            </a:r>
            <a:r>
              <a:rPr lang="en-US" sz="2000">
                <a:latin typeface="Arial"/>
                <a:cs typeface="Arial"/>
              </a:rPr>
              <a:t> </a:t>
            </a:r>
            <a:r>
              <a:rPr lang="en-US" sz="2000" err="1">
                <a:latin typeface="Arial"/>
                <a:cs typeface="Arial"/>
              </a:rPr>
              <a:t>apie</a:t>
            </a:r>
            <a:r>
              <a:rPr lang="en-US" sz="2000">
                <a:latin typeface="Arial"/>
                <a:cs typeface="Arial"/>
              </a:rPr>
              <a:t> ESFA </a:t>
            </a:r>
            <a:r>
              <a:rPr lang="en-US" sz="2000" err="1">
                <a:latin typeface="Arial"/>
                <a:cs typeface="Arial"/>
              </a:rPr>
              <a:t>Korupcijos</a:t>
            </a:r>
            <a:r>
              <a:rPr lang="en-US" sz="2000">
                <a:latin typeface="Arial"/>
                <a:cs typeface="Arial"/>
              </a:rPr>
              <a:t> </a:t>
            </a:r>
            <a:r>
              <a:rPr lang="en-US" sz="2000" err="1">
                <a:latin typeface="Arial"/>
                <a:cs typeface="Arial"/>
              </a:rPr>
              <a:t>prevenciją</a:t>
            </a:r>
            <a:r>
              <a:rPr lang="en-US" sz="2000">
                <a:latin typeface="Arial"/>
                <a:cs typeface="Arial"/>
              </a:rPr>
              <a:t> </a:t>
            </a:r>
            <a:r>
              <a:rPr lang="en-US" sz="2000" err="1">
                <a:latin typeface="Arial"/>
                <a:cs typeface="Arial"/>
              </a:rPr>
              <a:t>galite</a:t>
            </a:r>
            <a:r>
              <a:rPr lang="en-US" sz="2000">
                <a:latin typeface="Arial"/>
                <a:cs typeface="Arial"/>
              </a:rPr>
              <a:t> </a:t>
            </a:r>
            <a:r>
              <a:rPr lang="en-US" sz="2000" err="1">
                <a:latin typeface="Arial"/>
                <a:cs typeface="Arial"/>
              </a:rPr>
              <a:t>rasti</a:t>
            </a:r>
            <a:r>
              <a:rPr lang="en-US" sz="2000">
                <a:latin typeface="Arial"/>
                <a:cs typeface="Arial"/>
              </a:rPr>
              <a:t> </a:t>
            </a:r>
            <a:r>
              <a:rPr lang="en-US" sz="2000">
                <a:latin typeface="Arial"/>
                <a:cs typeface="Arial"/>
                <a:hlinkClick r:id="rId3"/>
              </a:rPr>
              <a:t>čia.</a:t>
            </a:r>
            <a:endParaRPr lang="en-US" sz="2000">
              <a:latin typeface="Arial"/>
              <a:cs typeface="Arial"/>
            </a:endParaRPr>
          </a:p>
          <a:p>
            <a:pPr algn="just"/>
            <a:r>
              <a:rPr lang="en-US" sz="2000">
                <a:latin typeface="Arial"/>
                <a:cs typeface="Arial"/>
              </a:rPr>
              <a:t>PRIMENAME, </a:t>
            </a:r>
            <a:r>
              <a:rPr lang="en-US" sz="2000" err="1">
                <a:latin typeface="Arial"/>
                <a:cs typeface="Arial"/>
              </a:rPr>
              <a:t>kad</a:t>
            </a:r>
            <a:r>
              <a:rPr lang="en-US" sz="2000">
                <a:latin typeface="Arial"/>
                <a:cs typeface="Arial"/>
              </a:rPr>
              <a:t> Lietuvos </a:t>
            </a:r>
            <a:r>
              <a:rPr lang="en-US" sz="2000" err="1">
                <a:latin typeface="Arial"/>
                <a:cs typeface="Arial"/>
              </a:rPr>
              <a:t>Respublikos</a:t>
            </a:r>
            <a:r>
              <a:rPr lang="en-US" sz="2000">
                <a:latin typeface="Arial"/>
                <a:cs typeface="Arial"/>
              </a:rPr>
              <a:t> </a:t>
            </a:r>
            <a:r>
              <a:rPr lang="en-US" sz="2000" err="1">
                <a:latin typeface="Arial"/>
                <a:cs typeface="Arial"/>
              </a:rPr>
              <a:t>įstatymai</a:t>
            </a:r>
            <a:r>
              <a:rPr lang="en-US" sz="2000">
                <a:latin typeface="Arial"/>
                <a:cs typeface="Arial"/>
              </a:rPr>
              <a:t> </a:t>
            </a:r>
            <a:r>
              <a:rPr lang="en-US" sz="2000" err="1">
                <a:latin typeface="Arial"/>
                <a:cs typeface="Arial"/>
              </a:rPr>
              <a:t>draudžia</a:t>
            </a:r>
            <a:r>
              <a:rPr lang="en-US" sz="2000">
                <a:latin typeface="Arial"/>
                <a:cs typeface="Arial"/>
              </a:rPr>
              <a:t> </a:t>
            </a:r>
            <a:r>
              <a:rPr lang="en-US" sz="2000" err="1">
                <a:latin typeface="Arial"/>
                <a:cs typeface="Arial"/>
              </a:rPr>
              <a:t>šmeižti</a:t>
            </a:r>
            <a:r>
              <a:rPr lang="en-US" sz="2000">
                <a:latin typeface="Arial"/>
                <a:cs typeface="Arial"/>
              </a:rPr>
              <a:t> </a:t>
            </a:r>
            <a:r>
              <a:rPr lang="en-US" sz="2000" err="1">
                <a:latin typeface="Arial"/>
                <a:cs typeface="Arial"/>
              </a:rPr>
              <a:t>ar</a:t>
            </a:r>
            <a:r>
              <a:rPr lang="en-US" sz="2000">
                <a:latin typeface="Arial"/>
                <a:cs typeface="Arial"/>
              </a:rPr>
              <a:t> </a:t>
            </a:r>
            <a:r>
              <a:rPr lang="en-US" sz="2000" err="1">
                <a:latin typeface="Arial"/>
                <a:cs typeface="Arial"/>
              </a:rPr>
              <a:t>melagingai</a:t>
            </a:r>
            <a:r>
              <a:rPr lang="en-US" sz="2000">
                <a:latin typeface="Arial"/>
                <a:cs typeface="Arial"/>
              </a:rPr>
              <a:t> </a:t>
            </a:r>
            <a:r>
              <a:rPr lang="en-US" sz="2000" err="1">
                <a:latin typeface="Arial"/>
                <a:cs typeface="Arial"/>
              </a:rPr>
              <a:t>kaltinti</a:t>
            </a:r>
            <a:r>
              <a:rPr lang="en-US" sz="2000">
                <a:latin typeface="Arial"/>
                <a:cs typeface="Arial"/>
              </a:rPr>
              <a:t> </a:t>
            </a:r>
            <a:r>
              <a:rPr lang="en-US" sz="2000" err="1">
                <a:latin typeface="Arial"/>
                <a:cs typeface="Arial"/>
              </a:rPr>
              <a:t>kitą</a:t>
            </a:r>
            <a:r>
              <a:rPr lang="en-US" sz="2000">
                <a:latin typeface="Arial"/>
                <a:cs typeface="Arial"/>
              </a:rPr>
              <a:t> </a:t>
            </a:r>
            <a:r>
              <a:rPr lang="en-US" sz="2000" err="1">
                <a:latin typeface="Arial"/>
                <a:cs typeface="Arial"/>
              </a:rPr>
              <a:t>asmenį</a:t>
            </a:r>
            <a:r>
              <a:rPr lang="en-US" sz="2000">
                <a:latin typeface="Arial"/>
                <a:cs typeface="Arial"/>
              </a:rPr>
              <a:t> </a:t>
            </a:r>
            <a:r>
              <a:rPr lang="en-US" sz="2000" err="1">
                <a:latin typeface="Arial"/>
                <a:cs typeface="Arial"/>
              </a:rPr>
              <a:t>nusikaltimo</a:t>
            </a:r>
            <a:r>
              <a:rPr lang="en-US" sz="2000">
                <a:latin typeface="Arial"/>
                <a:cs typeface="Arial"/>
              </a:rPr>
              <a:t> </a:t>
            </a:r>
            <a:r>
              <a:rPr lang="en-US" sz="2000" err="1">
                <a:latin typeface="Arial"/>
                <a:cs typeface="Arial"/>
              </a:rPr>
              <a:t>padarymu</a:t>
            </a:r>
            <a:r>
              <a:rPr lang="en-US" sz="2000">
                <a:latin typeface="Arial"/>
                <a:cs typeface="Arial"/>
              </a:rPr>
              <a:t>. </a:t>
            </a:r>
            <a:r>
              <a:rPr lang="en-US" sz="2000" err="1">
                <a:latin typeface="Arial"/>
                <a:cs typeface="Arial"/>
              </a:rPr>
              <a:t>Už</a:t>
            </a:r>
            <a:r>
              <a:rPr lang="en-US" sz="2000">
                <a:latin typeface="Arial"/>
                <a:cs typeface="Arial"/>
              </a:rPr>
              <a:t> </a:t>
            </a:r>
            <a:r>
              <a:rPr lang="en-US" sz="2000" err="1">
                <a:latin typeface="Arial"/>
                <a:cs typeface="Arial"/>
              </a:rPr>
              <a:t>šiuos</a:t>
            </a:r>
            <a:r>
              <a:rPr lang="en-US" sz="2000">
                <a:latin typeface="Arial"/>
                <a:cs typeface="Arial"/>
              </a:rPr>
              <a:t> </a:t>
            </a:r>
            <a:r>
              <a:rPr lang="en-US" sz="2000" err="1">
                <a:latin typeface="Arial"/>
                <a:cs typeface="Arial"/>
              </a:rPr>
              <a:t>veiksmus</a:t>
            </a:r>
            <a:r>
              <a:rPr lang="en-US" sz="2000">
                <a:latin typeface="Arial"/>
                <a:cs typeface="Arial"/>
              </a:rPr>
              <a:t> </a:t>
            </a:r>
            <a:r>
              <a:rPr lang="en-US" sz="2000" err="1">
                <a:latin typeface="Arial"/>
                <a:cs typeface="Arial"/>
              </a:rPr>
              <a:t>numatyta</a:t>
            </a:r>
            <a:r>
              <a:rPr lang="en-US" sz="2000">
                <a:latin typeface="Arial"/>
                <a:cs typeface="Arial"/>
              </a:rPr>
              <a:t> </a:t>
            </a:r>
            <a:r>
              <a:rPr lang="en-US" sz="2000" err="1">
                <a:latin typeface="Arial"/>
                <a:cs typeface="Arial"/>
              </a:rPr>
              <a:t>baudžiamoji</a:t>
            </a:r>
            <a:r>
              <a:rPr lang="en-US" sz="2000">
                <a:latin typeface="Arial"/>
                <a:cs typeface="Arial"/>
              </a:rPr>
              <a:t> </a:t>
            </a:r>
            <a:r>
              <a:rPr lang="en-US" sz="2000" err="1">
                <a:latin typeface="Arial"/>
                <a:cs typeface="Arial"/>
              </a:rPr>
              <a:t>atsakomybė</a:t>
            </a:r>
            <a:r>
              <a:rPr lang="en-US" sz="2000">
                <a:latin typeface="Arial"/>
                <a:cs typeface="Arial"/>
              </a:rPr>
              <a:t>.</a:t>
            </a:r>
            <a:endParaRPr lang="en-US"/>
          </a:p>
        </p:txBody>
      </p:sp>
    </p:spTree>
    <p:extLst>
      <p:ext uri="{BB962C8B-B14F-4D97-AF65-F5344CB8AC3E}">
        <p14:creationId xmlns:p14="http://schemas.microsoft.com/office/powerpoint/2010/main" val="1984812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 mark on green pastel background">
            <a:extLst>
              <a:ext uri="{FF2B5EF4-FFF2-40B4-BE49-F238E27FC236}">
                <a16:creationId xmlns:a16="http://schemas.microsoft.com/office/drawing/2014/main" id="{66EB8DD0-FE03-CB46-75F3-F6A3E0AFA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2" y="1083077"/>
            <a:ext cx="7075504" cy="5306628"/>
          </a:xfrm>
          <a:prstGeom prst="rect">
            <a:avLst/>
          </a:prstGeom>
        </p:spPr>
      </p:pic>
      <p:sp>
        <p:nvSpPr>
          <p:cNvPr id="2" name="Title 1">
            <a:extLst>
              <a:ext uri="{FF2B5EF4-FFF2-40B4-BE49-F238E27FC236}">
                <a16:creationId xmlns:a16="http://schemas.microsoft.com/office/drawing/2014/main" id="{5FE8A160-67F5-E113-F495-E37626DD11CE}"/>
              </a:ext>
            </a:extLst>
          </p:cNvPr>
          <p:cNvSpPr>
            <a:spLocks noGrp="1"/>
          </p:cNvSpPr>
          <p:nvPr>
            <p:ph type="title"/>
          </p:nvPr>
        </p:nvSpPr>
        <p:spPr>
          <a:xfrm>
            <a:off x="413675" y="3142968"/>
            <a:ext cx="5676232" cy="492443"/>
          </a:xfrm>
        </p:spPr>
        <p:txBody>
          <a:bodyPr/>
          <a:lstStyle/>
          <a:p>
            <a:pPr algn="ctr"/>
            <a:r>
              <a:rPr lang="lt-LT" sz="3200"/>
              <a:t>Klausimai</a:t>
            </a:r>
          </a:p>
        </p:txBody>
      </p:sp>
    </p:spTree>
    <p:extLst>
      <p:ext uri="{BB962C8B-B14F-4D97-AF65-F5344CB8AC3E}">
        <p14:creationId xmlns:p14="http://schemas.microsoft.com/office/powerpoint/2010/main" val="3603395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CC28-7976-F94B-8247-C7C339576A9F}"/>
              </a:ext>
            </a:extLst>
          </p:cNvPr>
          <p:cNvSpPr>
            <a:spLocks noGrp="1"/>
          </p:cNvSpPr>
          <p:nvPr>
            <p:ph type="title"/>
          </p:nvPr>
        </p:nvSpPr>
        <p:spPr>
          <a:xfrm>
            <a:off x="963861" y="1979878"/>
            <a:ext cx="7353884" cy="602729"/>
          </a:xfrm>
        </p:spPr>
        <p:txBody>
          <a:bodyPr/>
          <a:lstStyle/>
          <a:p>
            <a:pPr algn="ctr"/>
            <a:r>
              <a:rPr lang="lt-LT" sz="4400">
                <a:solidFill>
                  <a:srgbClr val="3D3227"/>
                </a:solidFill>
                <a:latin typeface="Tahoma"/>
                <a:ea typeface="Tahoma"/>
              </a:rPr>
              <a:t>Ačiū</a:t>
            </a:r>
          </a:p>
        </p:txBody>
      </p:sp>
      <p:pic>
        <p:nvPicPr>
          <p:cNvPr id="5" name="Picture 4" descr="Application&#10;&#10;Description automatically generated with medium confidence">
            <a:extLst>
              <a:ext uri="{FF2B5EF4-FFF2-40B4-BE49-F238E27FC236}">
                <a16:creationId xmlns:a16="http://schemas.microsoft.com/office/drawing/2014/main" id="{B1179676-3B2B-DC06-8A63-3945B3ADF5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29" y="5478359"/>
            <a:ext cx="4048217" cy="1038825"/>
          </a:xfrm>
          <a:prstGeom prst="rect">
            <a:avLst/>
          </a:prstGeom>
        </p:spPr>
      </p:pic>
      <p:sp>
        <p:nvSpPr>
          <p:cNvPr id="6" name="TextBox 5">
            <a:extLst>
              <a:ext uri="{FF2B5EF4-FFF2-40B4-BE49-F238E27FC236}">
                <a16:creationId xmlns:a16="http://schemas.microsoft.com/office/drawing/2014/main" id="{E968E0BA-B219-EA50-1286-77F6B07DCB26}"/>
              </a:ext>
            </a:extLst>
          </p:cNvPr>
          <p:cNvSpPr txBox="1"/>
          <p:nvPr/>
        </p:nvSpPr>
        <p:spPr>
          <a:xfrm>
            <a:off x="426129" y="5006085"/>
            <a:ext cx="8429349" cy="307777"/>
          </a:xfrm>
          <a:prstGeom prst="rect">
            <a:avLst/>
          </a:prstGeom>
          <a:noFill/>
        </p:spPr>
        <p:txBody>
          <a:bodyPr wrap="square">
            <a:spAutoFit/>
          </a:bodyPr>
          <a:lstStyle/>
          <a:p>
            <a:r>
              <a:rPr lang="lt-LT" sz="1400" i="0">
                <a:solidFill>
                  <a:srgbClr val="3B3B3B"/>
                </a:solidFill>
                <a:effectLst/>
                <a:latin typeface="Verdana" panose="020B0604030504040204" pitchFamily="34" charset="0"/>
              </a:rPr>
              <a:t>Projektas finansuojamas Ekonomikos gaivinimo ir atsparumo didinimo priemonės lėšomis</a:t>
            </a:r>
            <a:endParaRPr lang="lt-LT" sz="1400"/>
          </a:p>
        </p:txBody>
      </p:sp>
      <p:sp>
        <p:nvSpPr>
          <p:cNvPr id="8" name="TextBox 7">
            <a:extLst>
              <a:ext uri="{FF2B5EF4-FFF2-40B4-BE49-F238E27FC236}">
                <a16:creationId xmlns:a16="http://schemas.microsoft.com/office/drawing/2014/main" id="{5C628BE0-613F-206E-1ED4-765F805B6286}"/>
              </a:ext>
            </a:extLst>
          </p:cNvPr>
          <p:cNvSpPr txBox="1"/>
          <p:nvPr/>
        </p:nvSpPr>
        <p:spPr>
          <a:xfrm>
            <a:off x="510465" y="3055682"/>
            <a:ext cx="8429348" cy="1754326"/>
          </a:xfrm>
          <a:prstGeom prst="rect">
            <a:avLst/>
          </a:prstGeom>
          <a:noFill/>
        </p:spPr>
        <p:txBody>
          <a:bodyPr wrap="square">
            <a:spAutoFit/>
          </a:bodyPr>
          <a:lstStyle/>
          <a:p>
            <a:pPr algn="just" rtl="0" fontAlgn="base"/>
            <a:r>
              <a:rPr lang="lt-LT" sz="1800" b="0" i="0">
                <a:solidFill>
                  <a:srgbClr val="000000"/>
                </a:solidFill>
                <a:effectLst/>
                <a:latin typeface="Arial" panose="020B0604020202020204" pitchFamily="34" charset="0"/>
                <a:cs typeface="Arial" panose="020B0604020202020204" pitchFamily="34" charset="0"/>
              </a:rPr>
              <a:t>Europos socialinio fondo agentūra  </a:t>
            </a:r>
            <a:endParaRPr lang="lt-LT" b="0" i="0">
              <a:solidFill>
                <a:srgbClr val="000000"/>
              </a:solidFill>
              <a:effectLst/>
              <a:latin typeface="Arial" panose="020B0604020202020204" pitchFamily="34" charset="0"/>
              <a:cs typeface="Arial" panose="020B0604020202020204" pitchFamily="34" charset="0"/>
            </a:endParaRPr>
          </a:p>
          <a:p>
            <a:pPr algn="just" rtl="0" fontAlgn="base"/>
            <a:r>
              <a:rPr lang="lt-LT" sz="1800" b="0" i="0">
                <a:solidFill>
                  <a:srgbClr val="000000"/>
                </a:solidFill>
                <a:effectLst/>
                <a:latin typeface="Arial" panose="020B0604020202020204" pitchFamily="34" charset="0"/>
                <a:cs typeface="Arial" panose="020B0604020202020204" pitchFamily="34" charset="0"/>
              </a:rPr>
              <a:t>Judita Kmeliauskienė, tel. 8 659 80266</a:t>
            </a:r>
          </a:p>
          <a:p>
            <a:pPr algn="just" rtl="0" fontAlgn="base"/>
            <a:r>
              <a:rPr lang="lt-LT">
                <a:solidFill>
                  <a:srgbClr val="000000"/>
                </a:solidFill>
                <a:latin typeface="Arial" panose="020B0604020202020204" pitchFamily="34" charset="0"/>
                <a:cs typeface="Arial" panose="020B0604020202020204" pitchFamily="34" charset="0"/>
              </a:rPr>
              <a:t>Sigita Sejavičienė, tel. 8 659 80 870</a:t>
            </a:r>
            <a:endParaRPr lang="lt-LT" sz="1800" b="0" i="0">
              <a:solidFill>
                <a:srgbClr val="000000"/>
              </a:solidFill>
              <a:effectLst/>
              <a:latin typeface="Arial" panose="020B0604020202020204" pitchFamily="34" charset="0"/>
              <a:cs typeface="Arial" panose="020B0604020202020204" pitchFamily="34" charset="0"/>
            </a:endParaRPr>
          </a:p>
          <a:p>
            <a:pPr algn="just" fontAlgn="base"/>
            <a:r>
              <a:rPr lang="lt-LT">
                <a:solidFill>
                  <a:srgbClr val="000000"/>
                </a:solidFill>
                <a:latin typeface="Arial" panose="020B0604020202020204" pitchFamily="34" charset="0"/>
                <a:cs typeface="Arial" panose="020B0604020202020204" pitchFamily="34" charset="0"/>
              </a:rPr>
              <a:t>El. p. </a:t>
            </a:r>
            <a:r>
              <a:rPr lang="lt-LT" err="1">
                <a:solidFill>
                  <a:srgbClr val="000000"/>
                </a:solidFill>
                <a:latin typeface="Arial" panose="020B0604020202020204" pitchFamily="34" charset="0"/>
                <a:cs typeface="Arial" panose="020B0604020202020204" pitchFamily="34" charset="0"/>
              </a:rPr>
              <a:t>pameistryste@esf.lt</a:t>
            </a:r>
            <a:r>
              <a:rPr lang="lt-LT">
                <a:solidFill>
                  <a:srgbClr val="000000"/>
                </a:solidFill>
                <a:latin typeface="Arial" panose="020B0604020202020204" pitchFamily="34" charset="0"/>
                <a:cs typeface="Arial" panose="020B0604020202020204" pitchFamily="34" charset="0"/>
              </a:rPr>
              <a:t> </a:t>
            </a:r>
          </a:p>
          <a:p>
            <a:pPr algn="just" rtl="0" fontAlgn="base"/>
            <a:r>
              <a:rPr lang="lt-LT">
                <a:solidFill>
                  <a:srgbClr val="000000"/>
                </a:solidFill>
                <a:latin typeface="Arial" panose="020B0604020202020204" pitchFamily="34" charset="0"/>
                <a:cs typeface="Arial" panose="020B0604020202020204" pitchFamily="34" charset="0"/>
              </a:rPr>
              <a:t>Daugiau i</a:t>
            </a:r>
            <a:r>
              <a:rPr lang="pl-PL" b="0" i="0" err="1">
                <a:solidFill>
                  <a:srgbClr val="000000"/>
                </a:solidFill>
                <a:effectLst/>
                <a:latin typeface="Arial" panose="020B0604020202020204" pitchFamily="34" charset="0"/>
                <a:cs typeface="Arial" panose="020B0604020202020204" pitchFamily="34" charset="0"/>
              </a:rPr>
              <a:t>nformacij</a:t>
            </a:r>
            <a:r>
              <a:rPr lang="lt-LT" b="0" i="0" err="1">
                <a:solidFill>
                  <a:srgbClr val="000000"/>
                </a:solidFill>
                <a:effectLst/>
                <a:latin typeface="Arial" panose="020B0604020202020204" pitchFamily="34" charset="0"/>
                <a:cs typeface="Arial" panose="020B0604020202020204" pitchFamily="34" charset="0"/>
              </a:rPr>
              <a:t>os</a:t>
            </a:r>
            <a:r>
              <a:rPr lang="pl-PL" b="0" i="0">
                <a:solidFill>
                  <a:srgbClr val="000000"/>
                </a:solidFill>
                <a:effectLst/>
                <a:latin typeface="Arial" panose="020B0604020202020204" pitchFamily="34" charset="0"/>
                <a:cs typeface="Arial" panose="020B0604020202020204" pitchFamily="34" charset="0"/>
              </a:rPr>
              <a:t> </a:t>
            </a:r>
            <a:r>
              <a:rPr lang="pl-PL" b="0" i="0" err="1">
                <a:solidFill>
                  <a:srgbClr val="000000"/>
                </a:solidFill>
                <a:effectLst/>
                <a:latin typeface="Arial" panose="020B0604020202020204" pitchFamily="34" charset="0"/>
                <a:cs typeface="Arial" panose="020B0604020202020204" pitchFamily="34" charset="0"/>
              </a:rPr>
              <a:t>skelbiama</a:t>
            </a:r>
            <a:r>
              <a:rPr lang="lt-LT" b="0" i="0">
                <a:solidFill>
                  <a:srgbClr val="000000"/>
                </a:solidFill>
                <a:effectLst/>
                <a:latin typeface="Arial" panose="020B0604020202020204" pitchFamily="34" charset="0"/>
                <a:cs typeface="Arial" panose="020B0604020202020204" pitchFamily="34" charset="0"/>
              </a:rPr>
              <a:t>:</a:t>
            </a:r>
          </a:p>
          <a:p>
            <a:pPr algn="just" rtl="0" fontAlgn="base"/>
            <a:r>
              <a:rPr lang="pl-PL" b="0" i="0">
                <a:solidFill>
                  <a:srgbClr val="000000"/>
                </a:solidFill>
                <a:effectLst/>
                <a:latin typeface="Arial" panose="020B0604020202020204" pitchFamily="34" charset="0"/>
                <a:cs typeface="Arial" panose="020B0604020202020204" pitchFamily="34" charset="0"/>
              </a:rPr>
              <a:t>https://www.esf.lt/veiklos-sritys/pameistrystes-programa/1156 </a:t>
            </a:r>
            <a:endParaRPr lang="lt-LT"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71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usinessmen shaking hands">
            <a:extLst>
              <a:ext uri="{FF2B5EF4-FFF2-40B4-BE49-F238E27FC236}">
                <a16:creationId xmlns:a16="http://schemas.microsoft.com/office/drawing/2014/main" id="{C368FE40-980A-58B8-9EB2-F02FB28C0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771" y="3586515"/>
            <a:ext cx="4050007" cy="2703370"/>
          </a:xfrm>
          <a:prstGeom prst="rect">
            <a:avLst/>
          </a:prstGeom>
        </p:spPr>
      </p:pic>
      <p:sp>
        <p:nvSpPr>
          <p:cNvPr id="2" name="Title 1">
            <a:extLst>
              <a:ext uri="{FF2B5EF4-FFF2-40B4-BE49-F238E27FC236}">
                <a16:creationId xmlns:a16="http://schemas.microsoft.com/office/drawing/2014/main" id="{82B9DB91-938A-534B-820F-8F86EF520E72}"/>
              </a:ext>
            </a:extLst>
          </p:cNvPr>
          <p:cNvSpPr>
            <a:spLocks noGrp="1"/>
          </p:cNvSpPr>
          <p:nvPr>
            <p:ph type="title"/>
          </p:nvPr>
        </p:nvSpPr>
        <p:spPr>
          <a:xfrm>
            <a:off x="1079499" y="710486"/>
            <a:ext cx="6537541" cy="861774"/>
          </a:xfrm>
        </p:spPr>
        <p:txBody>
          <a:bodyPr/>
          <a:lstStyle/>
          <a:p>
            <a:r>
              <a:rPr lang="lt-LT">
                <a:latin typeface="Arial"/>
                <a:cs typeface="Arial"/>
              </a:rPr>
              <a:t>Kviečiame teikti paraiškas jungtinio projekto projektų įgyvendinimui</a:t>
            </a:r>
            <a:endParaRPr lang="en-LT">
              <a:latin typeface="Arial"/>
              <a:cs typeface="Arial"/>
            </a:endParaRPr>
          </a:p>
        </p:txBody>
      </p:sp>
      <p:sp>
        <p:nvSpPr>
          <p:cNvPr id="4" name="Content Placeholder 3">
            <a:extLst>
              <a:ext uri="{FF2B5EF4-FFF2-40B4-BE49-F238E27FC236}">
                <a16:creationId xmlns:a16="http://schemas.microsoft.com/office/drawing/2014/main" id="{1BBD6EF5-ABE3-F240-9124-5E470B8054CD}"/>
              </a:ext>
            </a:extLst>
          </p:cNvPr>
          <p:cNvSpPr>
            <a:spLocks noGrp="1"/>
          </p:cNvSpPr>
          <p:nvPr>
            <p:ph idx="1"/>
          </p:nvPr>
        </p:nvSpPr>
        <p:spPr>
          <a:xfrm>
            <a:off x="751024" y="1728139"/>
            <a:ext cx="7940215" cy="2120517"/>
          </a:xfrm>
        </p:spPr>
        <p:txBody>
          <a:bodyPr vert="horz" wrap="square" lIns="0" tIns="0" rIns="0" bIns="0" rtlCol="0" anchor="t">
            <a:spAutoFit/>
          </a:bodyPr>
          <a:lstStyle/>
          <a:p>
            <a:pPr marL="0" indent="0" algn="just">
              <a:buNone/>
            </a:pPr>
            <a:endParaRPr lang="lt-LT">
              <a:latin typeface="Arial"/>
              <a:cs typeface="Arial"/>
            </a:endParaRPr>
          </a:p>
          <a:p>
            <a:pPr marL="0" indent="0" algn="just">
              <a:buNone/>
            </a:pPr>
            <a:r>
              <a:rPr lang="lt-LT">
                <a:latin typeface="Arial"/>
                <a:cs typeface="Arial"/>
              </a:rPr>
              <a:t>Kviečiame Jus kartu dalyvauti Jungtiniame projekte kaip </a:t>
            </a:r>
            <a:r>
              <a:rPr lang="lt-LT" b="1">
                <a:latin typeface="Arial"/>
                <a:cs typeface="Arial"/>
              </a:rPr>
              <a:t>Jungtinio projekto projektų (toliau – JP projektai) vykdytojai.</a:t>
            </a:r>
            <a:endParaRPr lang="en-US">
              <a:latin typeface="Arial"/>
              <a:cs typeface="Arial"/>
            </a:endParaRPr>
          </a:p>
          <a:p>
            <a:endParaRPr lang="lt-LT" b="1"/>
          </a:p>
          <a:p>
            <a:endParaRPr lang="en-LT" b="1"/>
          </a:p>
        </p:txBody>
      </p:sp>
    </p:spTree>
    <p:extLst>
      <p:ext uri="{BB962C8B-B14F-4D97-AF65-F5344CB8AC3E}">
        <p14:creationId xmlns:p14="http://schemas.microsoft.com/office/powerpoint/2010/main" val="32233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C35D-E610-A84A-AC61-D6F835FCA22E}"/>
              </a:ext>
            </a:extLst>
          </p:cNvPr>
          <p:cNvSpPr>
            <a:spLocks noGrp="1"/>
          </p:cNvSpPr>
          <p:nvPr>
            <p:ph type="title"/>
          </p:nvPr>
        </p:nvSpPr>
        <p:spPr>
          <a:xfrm>
            <a:off x="1079500" y="710486"/>
            <a:ext cx="5950356" cy="430887"/>
          </a:xfrm>
        </p:spPr>
        <p:txBody>
          <a:bodyPr/>
          <a:lstStyle/>
          <a:p>
            <a:r>
              <a:rPr lang="en-US"/>
              <a:t>D</a:t>
            </a:r>
            <a:r>
              <a:rPr lang="lt-LT"/>
              <a:t>u kvietimai</a:t>
            </a:r>
            <a:endParaRPr lang="en-LT"/>
          </a:p>
        </p:txBody>
      </p:sp>
      <p:sp>
        <p:nvSpPr>
          <p:cNvPr id="8" name="Content Placeholder 3">
            <a:extLst>
              <a:ext uri="{FF2B5EF4-FFF2-40B4-BE49-F238E27FC236}">
                <a16:creationId xmlns:a16="http://schemas.microsoft.com/office/drawing/2014/main" id="{DA99A7C6-850C-E2AB-3D19-95DD84AB5A8C}"/>
              </a:ext>
            </a:extLst>
          </p:cNvPr>
          <p:cNvSpPr>
            <a:spLocks noGrp="1"/>
          </p:cNvSpPr>
          <p:nvPr>
            <p:ph idx="10"/>
          </p:nvPr>
        </p:nvSpPr>
        <p:spPr>
          <a:xfrm>
            <a:off x="733268" y="1556885"/>
            <a:ext cx="7460821" cy="5540812"/>
          </a:xfrm>
        </p:spPr>
        <p:txBody>
          <a:bodyPr vert="horz" wrap="square" lIns="0" tIns="0" rIns="0" bIns="0" rtlCol="0" anchor="t">
            <a:spAutoFit/>
          </a:bodyPr>
          <a:lstStyle/>
          <a:p>
            <a:pPr marL="342900" indent="-342900" algn="just">
              <a:buClr>
                <a:schemeClr val="bg1">
                  <a:lumMod val="50000"/>
                </a:schemeClr>
              </a:buClr>
              <a:buFont typeface="Wingdings" panose="05000000000000000000" pitchFamily="2" charset="2"/>
              <a:buChar char="§"/>
            </a:pPr>
            <a:r>
              <a:rPr lang="lt-LT" sz="2000"/>
              <a:t>Kvietimas </a:t>
            </a:r>
            <a:r>
              <a:rPr lang="lt-LT" sz="2000" b="1"/>
              <a:t>Nr. 10-010-J-0001-J01</a:t>
            </a:r>
            <a:r>
              <a:rPr lang="lt-LT" sz="2000"/>
              <a:t>, skirtas profesinio mokymo pameistrystės forma įgyvendinimui </a:t>
            </a:r>
            <a:r>
              <a:rPr lang="lt-LT" sz="2000" b="1"/>
              <a:t>smulkaus ir vidutinio verslo įmonėse (toliau – SVV). </a:t>
            </a:r>
            <a:r>
              <a:rPr lang="lt-LT" sz="2000"/>
              <a:t>Bendra šiam kvietimui skirta finansavimo lėšų suma </a:t>
            </a:r>
            <a:r>
              <a:rPr lang="lt-LT" sz="2000" b="1"/>
              <a:t>2 306 870,43 EUR. </a:t>
            </a:r>
            <a:r>
              <a:rPr lang="lt-LT" sz="2000"/>
              <a:t>Finansuojamoji dalis 100 proc.</a:t>
            </a:r>
          </a:p>
          <a:p>
            <a:pPr marL="342900" indent="-342900" algn="just">
              <a:buClr>
                <a:schemeClr val="bg1">
                  <a:lumMod val="50000"/>
                </a:schemeClr>
              </a:buClr>
              <a:buFont typeface="Wingdings" panose="05000000000000000000" pitchFamily="2" charset="2"/>
              <a:buChar char="§"/>
            </a:pPr>
            <a:endParaRPr lang="lt-LT" sz="2000" b="1"/>
          </a:p>
          <a:p>
            <a:pPr marL="342900" indent="-342900" algn="just">
              <a:buClr>
                <a:schemeClr val="bg1">
                  <a:lumMod val="50000"/>
                </a:schemeClr>
              </a:buClr>
              <a:buFont typeface="Wingdings" panose="05000000000000000000" pitchFamily="2" charset="2"/>
              <a:buChar char="§"/>
            </a:pPr>
            <a:r>
              <a:rPr lang="lt-LT" sz="2000"/>
              <a:t>Kvietimas </a:t>
            </a:r>
            <a:r>
              <a:rPr lang="lt-LT" sz="2000" b="1"/>
              <a:t>Nr. 10-010-J-0001-J02</a:t>
            </a:r>
            <a:r>
              <a:rPr lang="lt-LT" sz="2000"/>
              <a:t>, skirtas profesinio mokymo pameistrystės forma įgyvendinimui </a:t>
            </a:r>
            <a:r>
              <a:rPr lang="lt-LT" sz="2000" b="1"/>
              <a:t>didelėse įmonėse</a:t>
            </a:r>
            <a:r>
              <a:rPr lang="lt-LT" sz="2000"/>
              <a:t>. Bendra šiam kvietimui skirta finansavimo lėšų suma </a:t>
            </a:r>
            <a:r>
              <a:rPr lang="lt-LT" sz="2000" b="1"/>
              <a:t>980 913,48 EUR.</a:t>
            </a:r>
            <a:r>
              <a:rPr lang="lt-LT" sz="2000"/>
              <a:t>  Finansuojamoji dalis 100 proc.</a:t>
            </a:r>
          </a:p>
          <a:p>
            <a:pPr marL="342900" indent="-342900" algn="just">
              <a:buClr>
                <a:srgbClr val="808080"/>
              </a:buClr>
              <a:buFont typeface="Wingdings" panose="05000000000000000000" pitchFamily="2" charset="2"/>
              <a:buChar char="§"/>
            </a:pPr>
            <a:r>
              <a:rPr lang="lt-LT" sz="2000" b="1">
                <a:solidFill>
                  <a:srgbClr val="FF0000"/>
                </a:solidFill>
                <a:latin typeface="Arial"/>
                <a:cs typeface="Arial"/>
              </a:rPr>
              <a:t>Paraiškų pateikimo terminas 2023 m. gegužės 10 d.</a:t>
            </a:r>
          </a:p>
          <a:p>
            <a:pPr>
              <a:buClr>
                <a:prstClr val="white">
                  <a:lumMod val="50000"/>
                </a:prstClr>
              </a:buClr>
            </a:pPr>
            <a:endParaRPr lang="lt-LT" sz="2000" b="1"/>
          </a:p>
          <a:p>
            <a:endParaRPr lang="lt-LT" b="1"/>
          </a:p>
          <a:p>
            <a:endParaRPr lang="en-LT" b="1"/>
          </a:p>
        </p:txBody>
      </p:sp>
    </p:spTree>
    <p:extLst>
      <p:ext uri="{BB962C8B-B14F-4D97-AF65-F5344CB8AC3E}">
        <p14:creationId xmlns:p14="http://schemas.microsoft.com/office/powerpoint/2010/main" val="41052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3B8032-40D6-154B-AEC0-589E7D1B25F9}"/>
              </a:ext>
            </a:extLst>
          </p:cNvPr>
          <p:cNvSpPr>
            <a:spLocks noGrp="1"/>
          </p:cNvSpPr>
          <p:nvPr>
            <p:ph idx="11"/>
          </p:nvPr>
        </p:nvSpPr>
        <p:spPr>
          <a:xfrm>
            <a:off x="819396" y="772358"/>
            <a:ext cx="7871842" cy="4276876"/>
          </a:xfrm>
        </p:spPr>
        <p:txBody>
          <a:bodyPr vert="horz" wrap="square" lIns="0" tIns="0" rIns="0" bIns="0" rtlCol="0" anchor="t">
            <a:spAutoFit/>
          </a:bodyPr>
          <a:lstStyle/>
          <a:p>
            <a:r>
              <a:rPr lang="lt-LT" sz="2000" b="1" dirty="0"/>
              <a:t>Finansuojamos veiklos</a:t>
            </a:r>
          </a:p>
          <a:p>
            <a:pPr algn="just"/>
            <a:r>
              <a:rPr lang="lt-LT" sz="2000" dirty="0">
                <a:latin typeface="Arial"/>
                <a:cs typeface="Arial"/>
              </a:rPr>
              <a:t>Profesinio mokymo pameistrystės forma įgyvendinimas.</a:t>
            </a:r>
            <a:endParaRPr lang="lt-LT" sz="2000" dirty="0"/>
          </a:p>
          <a:p>
            <a:pPr algn="just"/>
            <a:r>
              <a:rPr lang="lt-LT" sz="2000" dirty="0">
                <a:latin typeface="Arial"/>
                <a:cs typeface="Arial"/>
              </a:rPr>
              <a:t>JP projektų veiklos turi būti vykdomos Lietuvos Respublikoje.  </a:t>
            </a:r>
            <a:endParaRPr lang="lt-LT" sz="2000" dirty="0"/>
          </a:p>
          <a:p>
            <a:pPr algn="just"/>
            <a:endParaRPr lang="lt-LT" sz="2000" b="1" dirty="0"/>
          </a:p>
          <a:p>
            <a:pPr algn="just"/>
            <a:r>
              <a:rPr lang="lt-LT" sz="2000" b="1" dirty="0"/>
              <a:t>Galimi pareiškėjai</a:t>
            </a:r>
          </a:p>
          <a:p>
            <a:pPr algn="just"/>
            <a:r>
              <a:rPr lang="lt-LT" sz="2000" dirty="0"/>
              <a:t>Profesinio mokymo įstaigos, kuriose Lietuvos Respublikos švietimo, mokslo ir sporto ministerija įgyvendina savininko (dalininko) teises ir pareigas.  </a:t>
            </a:r>
          </a:p>
          <a:p>
            <a:pPr algn="just"/>
            <a:endParaRPr lang="lt-LT" sz="2000" dirty="0"/>
          </a:p>
          <a:p>
            <a:endParaRPr lang="en-LT" dirty="0"/>
          </a:p>
        </p:txBody>
      </p:sp>
    </p:spTree>
    <p:extLst>
      <p:ext uri="{BB962C8B-B14F-4D97-AF65-F5344CB8AC3E}">
        <p14:creationId xmlns:p14="http://schemas.microsoft.com/office/powerpoint/2010/main" val="127350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D78E-815D-7943-A343-2B6C940CC7D4}"/>
              </a:ext>
            </a:extLst>
          </p:cNvPr>
          <p:cNvSpPr>
            <a:spLocks noGrp="1"/>
          </p:cNvSpPr>
          <p:nvPr>
            <p:ph type="title"/>
          </p:nvPr>
        </p:nvSpPr>
        <p:spPr>
          <a:xfrm>
            <a:off x="1079500" y="710486"/>
            <a:ext cx="6359987" cy="430887"/>
          </a:xfrm>
        </p:spPr>
        <p:txBody>
          <a:bodyPr/>
          <a:lstStyle/>
          <a:p>
            <a:r>
              <a:rPr lang="lt-LT"/>
              <a:t>Tinkama tikslinė grupė</a:t>
            </a:r>
            <a:endParaRPr lang="en-LT"/>
          </a:p>
        </p:txBody>
      </p:sp>
      <p:sp>
        <p:nvSpPr>
          <p:cNvPr id="7" name="Content Placeholder 6">
            <a:extLst>
              <a:ext uri="{FF2B5EF4-FFF2-40B4-BE49-F238E27FC236}">
                <a16:creationId xmlns:a16="http://schemas.microsoft.com/office/drawing/2014/main" id="{2255FF5D-F7C7-5CB4-EAB4-86E0084AC612}"/>
              </a:ext>
            </a:extLst>
          </p:cNvPr>
          <p:cNvSpPr>
            <a:spLocks noGrp="1"/>
          </p:cNvSpPr>
          <p:nvPr>
            <p:ph idx="11"/>
          </p:nvPr>
        </p:nvSpPr>
        <p:spPr>
          <a:xfrm>
            <a:off x="514906" y="1674562"/>
            <a:ext cx="8451542" cy="3495252"/>
          </a:xfrm>
        </p:spPr>
        <p:txBody>
          <a:bodyPr/>
          <a:lstStyle/>
          <a:p>
            <a:pPr marL="342900" indent="-342900" algn="just">
              <a:buClr>
                <a:srgbClr val="FFC000"/>
              </a:buClr>
              <a:buFont typeface="Wingdings" panose="05000000000000000000" pitchFamily="2" charset="2"/>
              <a:buChar char="§"/>
            </a:pPr>
            <a:r>
              <a:rPr lang="lt-LT" sz="2000" b="1"/>
              <a:t>Tinkama tikslinė grupė </a:t>
            </a:r>
            <a:r>
              <a:rPr lang="lt-LT" sz="2000"/>
              <a:t>– profesinio mokymo įstaigų mokiniai, pameistrį priimančių įmonių darbuotojai. </a:t>
            </a:r>
          </a:p>
          <a:p>
            <a:pPr marL="342900" indent="-342900" algn="just">
              <a:buClr>
                <a:srgbClr val="FFC000"/>
              </a:buClr>
              <a:buFont typeface="Wingdings" panose="05000000000000000000" pitchFamily="2" charset="2"/>
              <a:buChar char="§"/>
            </a:pPr>
            <a:r>
              <a:rPr lang="lt-LT" sz="2000"/>
              <a:t>Mokymas pagal formaliojo profesinio mokymo programų modulius tinkamas finansuoti tik tiems mokiniams, kurie buvo priimti mokytis pagal </a:t>
            </a:r>
            <a:r>
              <a:rPr lang="lt-LT" sz="2000" b="1"/>
              <a:t>visą formaliojo pirminio arba tęstinio profesinio mokymo programą</a:t>
            </a:r>
            <a:r>
              <a:rPr lang="lt-LT" sz="2000"/>
              <a:t>. JP projekto vykdytojas turi užtikrinti, kad pameistrystėje dalyvaus tik mokiniai, atitinkantys šį reikalavimą.  </a:t>
            </a:r>
          </a:p>
          <a:p>
            <a:pPr marL="342900" indent="-342900" algn="just">
              <a:buClr>
                <a:srgbClr val="FFC000"/>
              </a:buClr>
              <a:buFont typeface="Wingdings" panose="05000000000000000000" pitchFamily="2" charset="2"/>
              <a:buChar char="§"/>
            </a:pPr>
            <a:r>
              <a:rPr lang="lt-LT" sz="2000"/>
              <a:t>Profesinis mokymas pameistrystės forma </a:t>
            </a:r>
            <a:r>
              <a:rPr lang="lt-LT" sz="2000" b="1"/>
              <a:t>nefinansuojamas asmenims, kuriems taikomas Užimtumo įstatymas.  </a:t>
            </a:r>
            <a:endParaRPr lang="lt-LT" sz="2000"/>
          </a:p>
        </p:txBody>
      </p:sp>
    </p:spTree>
    <p:extLst>
      <p:ext uri="{BB962C8B-B14F-4D97-AF65-F5344CB8AC3E}">
        <p14:creationId xmlns:p14="http://schemas.microsoft.com/office/powerpoint/2010/main" val="278965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BDDA-6813-154E-BC35-40F0F1A01328}"/>
              </a:ext>
            </a:extLst>
          </p:cNvPr>
          <p:cNvSpPr>
            <a:spLocks noGrp="1"/>
          </p:cNvSpPr>
          <p:nvPr>
            <p:ph type="title"/>
          </p:nvPr>
        </p:nvSpPr>
        <p:spPr>
          <a:xfrm>
            <a:off x="279647" y="449506"/>
            <a:ext cx="8357464" cy="861774"/>
          </a:xfrm>
        </p:spPr>
        <p:txBody>
          <a:bodyPr/>
          <a:lstStyle/>
          <a:p>
            <a:r>
              <a:rPr lang="lt-LT"/>
              <a:t>Siekiami rezultatai ir rodikliai, kurių individualias reikšmes </a:t>
            </a:r>
            <a:r>
              <a:rPr lang="lt-LT" u="sng"/>
              <a:t>būtina nurodyti JP projektų paraiškose</a:t>
            </a:r>
            <a:endParaRPr lang="en-LT" u="sng"/>
          </a:p>
        </p:txBody>
      </p:sp>
      <p:graphicFrame>
        <p:nvGraphicFramePr>
          <p:cNvPr id="9" name="Table 9">
            <a:extLst>
              <a:ext uri="{FF2B5EF4-FFF2-40B4-BE49-F238E27FC236}">
                <a16:creationId xmlns:a16="http://schemas.microsoft.com/office/drawing/2014/main" id="{65536BC4-27D6-DE43-D046-ACCF63E6150A}"/>
              </a:ext>
            </a:extLst>
          </p:cNvPr>
          <p:cNvGraphicFramePr>
            <a:graphicFrameLocks noGrp="1"/>
          </p:cNvGraphicFramePr>
          <p:nvPr>
            <p:ph idx="1"/>
            <p:extLst>
              <p:ext uri="{D42A27DB-BD31-4B8C-83A1-F6EECF244321}">
                <p14:modId xmlns:p14="http://schemas.microsoft.com/office/powerpoint/2010/main" val="3243638514"/>
              </p:ext>
            </p:extLst>
          </p:nvPr>
        </p:nvGraphicFramePr>
        <p:xfrm>
          <a:off x="279647" y="1557697"/>
          <a:ext cx="8584707" cy="5064157"/>
        </p:xfrm>
        <a:graphic>
          <a:graphicData uri="http://schemas.openxmlformats.org/drawingml/2006/table">
            <a:tbl>
              <a:tblPr firstRow="1" bandRow="1">
                <a:tableStyleId>{5C22544A-7EE6-4342-B048-85BDC9FD1C3A}</a:tableStyleId>
              </a:tblPr>
              <a:tblGrid>
                <a:gridCol w="3354231">
                  <a:extLst>
                    <a:ext uri="{9D8B030D-6E8A-4147-A177-3AD203B41FA5}">
                      <a16:colId xmlns:a16="http://schemas.microsoft.com/office/drawing/2014/main" val="2137688268"/>
                    </a:ext>
                  </a:extLst>
                </a:gridCol>
                <a:gridCol w="957787">
                  <a:extLst>
                    <a:ext uri="{9D8B030D-6E8A-4147-A177-3AD203B41FA5}">
                      <a16:colId xmlns:a16="http://schemas.microsoft.com/office/drawing/2014/main" val="4271755289"/>
                    </a:ext>
                  </a:extLst>
                </a:gridCol>
                <a:gridCol w="4272689">
                  <a:extLst>
                    <a:ext uri="{9D8B030D-6E8A-4147-A177-3AD203B41FA5}">
                      <a16:colId xmlns:a16="http://schemas.microsoft.com/office/drawing/2014/main" val="1146363414"/>
                    </a:ext>
                  </a:extLst>
                </a:gridCol>
              </a:tblGrid>
              <a:tr h="515696">
                <a:tc>
                  <a:txBody>
                    <a:bodyPr/>
                    <a:lstStyle/>
                    <a:p>
                      <a:pPr>
                        <a:lnSpc>
                          <a:spcPct val="107000"/>
                        </a:lnSpc>
                        <a:spcAft>
                          <a:spcPts val="800"/>
                        </a:spcAft>
                      </a:pPr>
                      <a:r>
                        <a:rPr lang="lt-LT" sz="1400" b="1">
                          <a:effectLst/>
                          <a:latin typeface="Arial" panose="020B0604020202020204" pitchFamily="34" charset="0"/>
                          <a:ea typeface="Calibri" panose="020F0502020204030204" pitchFamily="34" charset="0"/>
                          <a:cs typeface="Arial" panose="020B0604020202020204" pitchFamily="34" charset="0"/>
                        </a:rPr>
                        <a:t> Rodiklio pavadinimas</a:t>
                      </a:r>
                      <a:r>
                        <a:rPr lang="lt-LT" sz="140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tc>
                <a:tc>
                  <a:txBody>
                    <a:bodyPr/>
                    <a:lstStyle/>
                    <a:p>
                      <a:pPr>
                        <a:lnSpc>
                          <a:spcPct val="107000"/>
                        </a:lnSpc>
                        <a:spcAft>
                          <a:spcPts val="800"/>
                        </a:spcAft>
                      </a:pPr>
                      <a:r>
                        <a:rPr lang="lt-LT" sz="1400" b="1">
                          <a:effectLst/>
                          <a:latin typeface="Arial" panose="020B0604020202020204" pitchFamily="34" charset="0"/>
                          <a:ea typeface="Calibri" panose="020F0502020204030204" pitchFamily="34" charset="0"/>
                          <a:cs typeface="Arial" panose="020B0604020202020204" pitchFamily="34" charset="0"/>
                        </a:rPr>
                        <a:t> Matavimo   vienetai</a:t>
                      </a:r>
                      <a:r>
                        <a:rPr lang="lt-LT" sz="140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tc>
                <a:tc>
                  <a:txBody>
                    <a:bodyPr/>
                    <a:lstStyle/>
                    <a:p>
                      <a:pPr>
                        <a:lnSpc>
                          <a:spcPct val="107000"/>
                        </a:lnSpc>
                        <a:spcAft>
                          <a:spcPts val="800"/>
                        </a:spcAft>
                      </a:pPr>
                      <a:r>
                        <a:rPr lang="lt-LT" sz="1400" b="1">
                          <a:effectLst/>
                          <a:latin typeface="Arial" panose="020B0604020202020204" pitchFamily="34" charset="0"/>
                          <a:ea typeface="Calibri" panose="020F0502020204030204" pitchFamily="34" charset="0"/>
                          <a:cs typeface="Arial" panose="020B0604020202020204" pitchFamily="34" charset="0"/>
                        </a:rPr>
                        <a:t> Siektina reikšmė</a:t>
                      </a:r>
                      <a:r>
                        <a:rPr lang="lt-LT" sz="140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tc>
                <a:extLst>
                  <a:ext uri="{0D108BD9-81ED-4DB2-BD59-A6C34878D82A}">
                    <a16:rowId xmlns:a16="http://schemas.microsoft.com/office/drawing/2014/main" val="723603652"/>
                  </a:ext>
                </a:extLst>
              </a:tr>
              <a:tr h="1050794">
                <a:tc rowSpan="2">
                  <a:txBody>
                    <a:bodyPr/>
                    <a:lstStyle/>
                    <a:p>
                      <a:pPr algn="just"/>
                      <a:r>
                        <a:rPr lang="lt-LT" sz="1400" dirty="0">
                          <a:latin typeface="Arial" panose="020B0604020202020204" pitchFamily="34" charset="0"/>
                          <a:cs typeface="Arial" panose="020B0604020202020204" pitchFamily="34" charset="0"/>
                        </a:rPr>
                        <a:t>Produkto rodiklis: </a:t>
                      </a:r>
                      <a:r>
                        <a:rPr lang="lt-LT" sz="1400" b="1" dirty="0">
                          <a:latin typeface="Arial" panose="020B0604020202020204" pitchFamily="34" charset="0"/>
                          <a:cs typeface="Arial" panose="020B0604020202020204" pitchFamily="34" charset="0"/>
                        </a:rPr>
                        <a:t>Įgyvendintos pameistrystės </a:t>
                      </a:r>
                      <a:r>
                        <a:rPr lang="lt-LT" sz="1400" dirty="0">
                          <a:latin typeface="Arial" panose="020B0604020202020204" pitchFamily="34" charset="0"/>
                          <a:cs typeface="Arial" panose="020B0604020202020204" pitchFamily="34" charset="0"/>
                        </a:rPr>
                        <a:t>(Įgyvendintos profesinio mokymo programos pameistrystės forma)  </a:t>
                      </a:r>
                    </a:p>
                  </a:txBody>
                  <a:tcPr/>
                </a:tc>
                <a:tc rowSpan="2">
                  <a:txBody>
                    <a:bodyPr/>
                    <a:lstStyle/>
                    <a:p>
                      <a:r>
                        <a:rPr lang="lt-LT" sz="1400" err="1">
                          <a:latin typeface="Arial" panose="020B0604020202020204" pitchFamily="34" charset="0"/>
                          <a:cs typeface="Arial" panose="020B0604020202020204" pitchFamily="34" charset="0"/>
                        </a:rPr>
                        <a:t>Asm</a:t>
                      </a:r>
                      <a:r>
                        <a:rPr lang="lt-LT" sz="1400">
                          <a:latin typeface="Arial" panose="020B0604020202020204" pitchFamily="34" charset="0"/>
                          <a:cs typeface="Arial" panose="020B0604020202020204" pitchFamily="34" charset="0"/>
                        </a:rPr>
                        <a:t>.</a:t>
                      </a:r>
                    </a:p>
                  </a:txBody>
                  <a:tcPr/>
                </a:tc>
                <a:tc>
                  <a:txBody>
                    <a:bodyPr/>
                    <a:lstStyle/>
                    <a:p>
                      <a:pPr algn="just" rtl="0" fontAlgn="base"/>
                      <a:r>
                        <a:rPr lang="lt-LT" sz="1400" b="1" i="0" kern="1200" dirty="0">
                          <a:solidFill>
                            <a:schemeClr val="dk1"/>
                          </a:solidFill>
                          <a:effectLst/>
                          <a:latin typeface="Arial" panose="020B0604020202020204" pitchFamily="34" charset="0"/>
                          <a:ea typeface="+mn-ea"/>
                          <a:cs typeface="Arial" panose="020B0604020202020204" pitchFamily="34" charset="0"/>
                        </a:rPr>
                        <a:t>Kvietimas Nr. 10-010-J-0001-J01 (SVV įmonėse):</a:t>
                      </a:r>
                    </a:p>
                    <a:p>
                      <a:pPr algn="just" rtl="0" fontAlgn="base"/>
                      <a:r>
                        <a:rPr lang="lt-LT" sz="1400" b="1" i="0" kern="1200" dirty="0">
                          <a:solidFill>
                            <a:schemeClr val="dk1"/>
                          </a:solidFill>
                          <a:effectLst/>
                          <a:latin typeface="Arial" panose="020B0604020202020204" pitchFamily="34" charset="0"/>
                          <a:ea typeface="+mn-ea"/>
                          <a:cs typeface="Arial" panose="020B0604020202020204" pitchFamily="34" charset="0"/>
                        </a:rPr>
                        <a:t>488  </a:t>
                      </a:r>
                      <a:r>
                        <a:rPr lang="lt-LT" sz="1400" b="1" i="0" kern="1200" dirty="0" err="1">
                          <a:solidFill>
                            <a:schemeClr val="dk1"/>
                          </a:solidFill>
                          <a:effectLst/>
                          <a:latin typeface="Arial" panose="020B0604020202020204" pitchFamily="34" charset="0"/>
                          <a:ea typeface="+mn-ea"/>
                          <a:cs typeface="Arial" panose="020B0604020202020204" pitchFamily="34" charset="0"/>
                        </a:rPr>
                        <a:t>asm</a:t>
                      </a:r>
                      <a:r>
                        <a:rPr lang="lt-LT" sz="1400" b="1" i="0" kern="1200" dirty="0">
                          <a:solidFill>
                            <a:schemeClr val="dk1"/>
                          </a:solidFill>
                          <a:effectLst/>
                          <a:latin typeface="Arial" panose="020B0604020202020204" pitchFamily="34" charset="0"/>
                          <a:ea typeface="+mn-ea"/>
                          <a:cs typeface="Arial" panose="020B0604020202020204" pitchFamily="34" charset="0"/>
                        </a:rPr>
                        <a:t>. </a:t>
                      </a:r>
                      <a:r>
                        <a:rPr lang="lt-LT" sz="1400" b="0" i="0" kern="1200" dirty="0">
                          <a:solidFill>
                            <a:schemeClr val="dk1"/>
                          </a:solidFill>
                          <a:effectLst/>
                          <a:latin typeface="Arial" panose="020B0604020202020204" pitchFamily="34" charset="0"/>
                          <a:ea typeface="+mn-ea"/>
                          <a:cs typeface="Arial" panose="020B0604020202020204" pitchFamily="34" charset="0"/>
                        </a:rPr>
                        <a:t>Tai yra bendra visų Kvietime dalyvaujančių  JP projektų siektina reikšmė.</a:t>
                      </a:r>
                      <a:r>
                        <a:rPr lang="lt-LT" sz="1400" b="0" i="1" kern="1200" dirty="0">
                          <a:solidFill>
                            <a:schemeClr val="dk1"/>
                          </a:solidFill>
                          <a:effectLst/>
                          <a:latin typeface="Arial" panose="020B0604020202020204" pitchFamily="34" charset="0"/>
                          <a:ea typeface="+mn-ea"/>
                          <a:cs typeface="Arial" panose="020B0604020202020204" pitchFamily="34" charset="0"/>
                        </a:rPr>
                        <a:t> </a:t>
                      </a:r>
                      <a:r>
                        <a:rPr lang="lt-LT" sz="1400" b="0" i="0" kern="1200" dirty="0">
                          <a:solidFill>
                            <a:schemeClr val="dk1"/>
                          </a:solidFill>
                          <a:effectLst/>
                          <a:latin typeface="Arial" panose="020B0604020202020204" pitchFamily="34" charset="0"/>
                          <a:ea typeface="+mn-ea"/>
                          <a:cs typeface="Arial" panose="020B0604020202020204" pitchFamily="34" charset="0"/>
                        </a:rPr>
                        <a:t>Kiekvienas JP projekto pareiškėjas paraiškoje privalo suplanuoti </a:t>
                      </a:r>
                      <a:r>
                        <a:rPr lang="lt-LT" sz="1400" b="1" i="0" kern="1200" dirty="0">
                          <a:solidFill>
                            <a:schemeClr val="dk1"/>
                          </a:solidFill>
                          <a:effectLst/>
                          <a:latin typeface="Arial" panose="020B0604020202020204" pitchFamily="34" charset="0"/>
                          <a:ea typeface="+mn-ea"/>
                          <a:cs typeface="Arial" panose="020B0604020202020204" pitchFamily="34" charset="0"/>
                        </a:rPr>
                        <a:t>savo individualias siekiamas reikšmes </a:t>
                      </a:r>
                      <a:r>
                        <a:rPr lang="lt-LT" sz="1400" b="0" i="0" kern="1200" dirty="0">
                          <a:solidFill>
                            <a:schemeClr val="dk1"/>
                          </a:solidFill>
                          <a:effectLst/>
                          <a:latin typeface="Arial" panose="020B0604020202020204" pitchFamily="34" charset="0"/>
                          <a:ea typeface="+mn-ea"/>
                          <a:cs typeface="Arial" panose="020B0604020202020204" pitchFamily="34" charset="0"/>
                        </a:rPr>
                        <a:t>per JP projekto įgyvendinimo laikotarpį.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339884"/>
                  </a:ext>
                </a:extLst>
              </a:tr>
              <a:tr h="1118586">
                <a:tc vMerge="1">
                  <a:txBody>
                    <a:bodyPr/>
                    <a:lstStyle/>
                    <a:p>
                      <a:endParaRPr lang="lt-LT"/>
                    </a:p>
                  </a:txBody>
                  <a:tcPr/>
                </a:tc>
                <a:tc vMerge="1">
                  <a:txBody>
                    <a:bodyPr/>
                    <a:lstStyle/>
                    <a:p>
                      <a:endParaRPr lang="lt-LT"/>
                    </a:p>
                  </a:txBody>
                  <a:tcPr/>
                </a:tc>
                <a:tc>
                  <a:txBody>
                    <a:bodyPr/>
                    <a:lstStyle/>
                    <a:p>
                      <a:pPr algn="just" rtl="0" fontAlgn="base"/>
                      <a:r>
                        <a:rPr lang="en-US" sz="1400" b="1" dirty="0" err="1">
                          <a:latin typeface="Arial" panose="020B0604020202020204" pitchFamily="34" charset="0"/>
                          <a:cs typeface="Arial" panose="020B0604020202020204" pitchFamily="34" charset="0"/>
                        </a:rPr>
                        <a:t>Kvietimas</a:t>
                      </a:r>
                      <a:r>
                        <a:rPr lang="en-US" sz="1400" b="1" dirty="0">
                          <a:latin typeface="Arial" panose="020B0604020202020204" pitchFamily="34" charset="0"/>
                          <a:cs typeface="Arial" panose="020B0604020202020204" pitchFamily="34" charset="0"/>
                        </a:rPr>
                        <a:t> Nr. 10-010-J-0001-J02</a:t>
                      </a:r>
                      <a:r>
                        <a:rPr lang="lt-LT" sz="1400" b="1" dirty="0">
                          <a:latin typeface="Arial" panose="020B0604020202020204" pitchFamily="34" charset="0"/>
                          <a:cs typeface="Arial" panose="020B0604020202020204" pitchFamily="34" charset="0"/>
                        </a:rPr>
                        <a:t> (didelėse įmonėse</a:t>
                      </a:r>
                      <a:r>
                        <a:rPr lang="en-US" sz="1400" b="1" dirty="0">
                          <a:latin typeface="Arial" panose="020B0604020202020204" pitchFamily="34" charset="0"/>
                          <a:cs typeface="Arial" panose="020B0604020202020204" pitchFamily="34" charset="0"/>
                        </a:rPr>
                        <a:t>)</a:t>
                      </a:r>
                      <a:r>
                        <a:rPr lang="lt-LT" sz="1400" b="1" dirty="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a:p>
                      <a:pPr algn="just" rtl="0" fontAlgn="base"/>
                      <a:r>
                        <a:rPr lang="lt-LT" sz="1400" b="1" dirty="0">
                          <a:latin typeface="Arial" panose="020B0604020202020204" pitchFamily="34" charset="0"/>
                          <a:cs typeface="Arial" panose="020B0604020202020204" pitchFamily="34" charset="0"/>
                        </a:rPr>
                        <a:t>209  </a:t>
                      </a:r>
                      <a:r>
                        <a:rPr lang="lt-LT" sz="1400" b="1" dirty="0" err="1">
                          <a:latin typeface="Arial" panose="020B0604020202020204" pitchFamily="34" charset="0"/>
                          <a:cs typeface="Arial" panose="020B0604020202020204" pitchFamily="34" charset="0"/>
                        </a:rPr>
                        <a:t>asm</a:t>
                      </a:r>
                      <a:r>
                        <a:rPr lang="lt-LT" sz="1400" b="1" dirty="0">
                          <a:latin typeface="Arial" panose="020B0604020202020204" pitchFamily="34" charset="0"/>
                          <a:cs typeface="Arial" panose="020B0604020202020204" pitchFamily="34" charset="0"/>
                        </a:rPr>
                        <a:t>. </a:t>
                      </a:r>
                      <a:r>
                        <a:rPr lang="lt-LT" sz="1400" b="0" dirty="0">
                          <a:latin typeface="Arial" panose="020B0604020202020204" pitchFamily="34" charset="0"/>
                          <a:cs typeface="Arial" panose="020B0604020202020204" pitchFamily="34" charset="0"/>
                        </a:rPr>
                        <a:t>Tai yra </a:t>
                      </a:r>
                      <a:r>
                        <a:rPr lang="lt-LT" sz="1400" dirty="0">
                          <a:latin typeface="Arial" panose="020B0604020202020204" pitchFamily="34" charset="0"/>
                          <a:cs typeface="Arial" panose="020B0604020202020204" pitchFamily="34" charset="0"/>
                        </a:rPr>
                        <a:t>bendra visų Kvietime dalyvaujančių  JP projektų siektina reikšmė. </a:t>
                      </a:r>
                      <a:r>
                        <a:rPr lang="lt-LT" sz="1400" i="0" dirty="0">
                          <a:latin typeface="Arial" panose="020B0604020202020204" pitchFamily="34" charset="0"/>
                          <a:cs typeface="Arial" panose="020B0604020202020204" pitchFamily="34" charset="0"/>
                        </a:rPr>
                        <a:t>Kiekvienas JP projekto pareiškėjas paraiškoje privalo suplanuoti </a:t>
                      </a:r>
                      <a:r>
                        <a:rPr lang="lt-LT" sz="1400" b="1" i="0" dirty="0">
                          <a:latin typeface="Arial" panose="020B0604020202020204" pitchFamily="34" charset="0"/>
                          <a:cs typeface="Arial" panose="020B0604020202020204" pitchFamily="34" charset="0"/>
                        </a:rPr>
                        <a:t>savo individualias siekiamas reikšmes </a:t>
                      </a:r>
                      <a:r>
                        <a:rPr lang="lt-LT" sz="1400" i="0" dirty="0">
                          <a:latin typeface="Arial" panose="020B0604020202020204" pitchFamily="34" charset="0"/>
                          <a:cs typeface="Arial" panose="020B0604020202020204" pitchFamily="34" charset="0"/>
                        </a:rPr>
                        <a:t>per JP projekto įgyvendinimo laikotarpį.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39956292"/>
                  </a:ext>
                </a:extLst>
              </a:tr>
              <a:tr h="1378541">
                <a:tc>
                  <a:txBody>
                    <a:bodyPr/>
                    <a:lstStyle/>
                    <a:p>
                      <a:pPr algn="just"/>
                      <a:r>
                        <a:rPr lang="lt-LT" sz="1400" dirty="0">
                          <a:latin typeface="Arial" panose="020B0604020202020204" pitchFamily="34" charset="0"/>
                          <a:cs typeface="Arial" panose="020B0604020202020204" pitchFamily="34" charset="0"/>
                        </a:rPr>
                        <a:t>Rezultato rodiklis: </a:t>
                      </a:r>
                      <a:r>
                        <a:rPr lang="lt-LT" sz="1400" b="1" dirty="0">
                          <a:latin typeface="Arial" panose="020B0604020202020204" pitchFamily="34" charset="0"/>
                          <a:cs typeface="Arial" panose="020B0604020202020204" pitchFamily="34" charset="0"/>
                        </a:rPr>
                        <a:t>Skaitmeninių įgūdžių ugdymo veiklos dalyvių skaičius</a:t>
                      </a:r>
                      <a:r>
                        <a:rPr lang="lt-LT" sz="1400" dirty="0">
                          <a:latin typeface="Arial" panose="020B0604020202020204" pitchFamily="34" charset="0"/>
                          <a:cs typeface="Arial" panose="020B0604020202020204" pitchFamily="34" charset="0"/>
                        </a:rPr>
                        <a:t> (Švietimo ar mokymo veiklos dalyvių skaičius, iš jų skaitmeninių įgūdžių ugdymo veiklos dalyvių skaičius)  </a:t>
                      </a:r>
                    </a:p>
                  </a:txBody>
                  <a:tcPr/>
                </a:tc>
                <a:tc>
                  <a:txBody>
                    <a:bodyPr/>
                    <a:lstStyle/>
                    <a:p>
                      <a:r>
                        <a:rPr lang="lt-LT" sz="1400">
                          <a:latin typeface="Arial" panose="020B0604020202020204" pitchFamily="34" charset="0"/>
                          <a:cs typeface="Arial" panose="020B0604020202020204" pitchFamily="34" charset="0"/>
                        </a:rPr>
                        <a:t>Proc.</a:t>
                      </a:r>
                    </a:p>
                  </a:txBody>
                  <a:tcPr/>
                </a:tc>
                <a:tc>
                  <a:txBody>
                    <a:bodyPr/>
                    <a:lstStyle/>
                    <a:p>
                      <a:r>
                        <a:rPr lang="lt-LT" sz="1400" b="1" dirty="0">
                          <a:latin typeface="Arial" panose="020B0604020202020204" pitchFamily="34" charset="0"/>
                          <a:cs typeface="Arial" panose="020B0604020202020204" pitchFamily="34" charset="0"/>
                        </a:rPr>
                        <a:t>40 proc</a:t>
                      </a:r>
                      <a:r>
                        <a:rPr lang="lt-LT" sz="1400" dirty="0">
                          <a:latin typeface="Arial" panose="020B0604020202020204" pitchFamily="34" charset="0"/>
                          <a:cs typeface="Arial" panose="020B0604020202020204" pitchFamily="34" charset="0"/>
                        </a:rPr>
                        <a:t>. nuo pasiektos produkto rodiklio  „Įgyvendintos pameistrystės“ reikšmės  </a:t>
                      </a:r>
                    </a:p>
                  </a:txBody>
                  <a:tcPr/>
                </a:tc>
                <a:extLst>
                  <a:ext uri="{0D108BD9-81ED-4DB2-BD59-A6C34878D82A}">
                    <a16:rowId xmlns:a16="http://schemas.microsoft.com/office/drawing/2014/main" val="2299924623"/>
                  </a:ext>
                </a:extLst>
              </a:tr>
            </a:tbl>
          </a:graphicData>
        </a:graphic>
      </p:graphicFrame>
    </p:spTree>
    <p:extLst>
      <p:ext uri="{BB962C8B-B14F-4D97-AF65-F5344CB8AC3E}">
        <p14:creationId xmlns:p14="http://schemas.microsoft.com/office/powerpoint/2010/main" val="423050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AC29-80B2-F747-9CC4-8173CFACF646}"/>
              </a:ext>
            </a:extLst>
          </p:cNvPr>
          <p:cNvSpPr>
            <a:spLocks noGrp="1"/>
          </p:cNvSpPr>
          <p:nvPr>
            <p:ph type="title"/>
          </p:nvPr>
        </p:nvSpPr>
        <p:spPr>
          <a:xfrm>
            <a:off x="653372" y="373134"/>
            <a:ext cx="7203365" cy="1723549"/>
          </a:xfrm>
        </p:spPr>
        <p:txBody>
          <a:bodyPr/>
          <a:lstStyle/>
          <a:p>
            <a:r>
              <a:rPr lang="lt-LT"/>
              <a:t>Siekiami rezultatai ir rodikliai, kurių reikšmių </a:t>
            </a:r>
            <a:r>
              <a:rPr lang="lt-LT" u="sng"/>
              <a:t>nebūtina nurodyti JP projektų paraiškose</a:t>
            </a:r>
            <a:r>
              <a:rPr lang="lt-LT"/>
              <a:t>, bet būtina skaičiuoti ir rinkti projektų įgyvendinimo metu</a:t>
            </a:r>
            <a:endParaRPr lang="en-LT"/>
          </a:p>
        </p:txBody>
      </p:sp>
      <p:sp>
        <p:nvSpPr>
          <p:cNvPr id="3" name="Content Placeholder 2">
            <a:extLst>
              <a:ext uri="{FF2B5EF4-FFF2-40B4-BE49-F238E27FC236}">
                <a16:creationId xmlns:a16="http://schemas.microsoft.com/office/drawing/2014/main" id="{3634BAB0-E696-1146-9EC7-91845B2684E2}"/>
              </a:ext>
            </a:extLst>
          </p:cNvPr>
          <p:cNvSpPr>
            <a:spLocks noGrp="1"/>
          </p:cNvSpPr>
          <p:nvPr>
            <p:ph idx="1"/>
          </p:nvPr>
        </p:nvSpPr>
        <p:spPr>
          <a:xfrm>
            <a:off x="502452" y="2290810"/>
            <a:ext cx="7906811" cy="3597844"/>
          </a:xfrm>
        </p:spPr>
        <p:txBody>
          <a:bodyPr/>
          <a:lstStyle/>
          <a:p>
            <a:r>
              <a:rPr lang="lt-LT" sz="2000" b="1" dirty="0"/>
              <a:t>Pareiškėjai privalo prisidėti prie šių rodiklių siekimo:</a:t>
            </a:r>
          </a:p>
          <a:p>
            <a:pPr marL="285750" indent="-285750" algn="just">
              <a:buClr>
                <a:srgbClr val="990033"/>
              </a:buClr>
              <a:buFont typeface="Wingdings" panose="05000000000000000000" pitchFamily="2" charset="2"/>
              <a:buChar char="§"/>
            </a:pPr>
            <a:r>
              <a:rPr lang="lt-LT" sz="2000" dirty="0"/>
              <a:t>Rezultato rodiklis (</a:t>
            </a:r>
            <a:r>
              <a:rPr lang="lt-LT" sz="2000" dirty="0" err="1"/>
              <a:t>asm</a:t>
            </a:r>
            <a:r>
              <a:rPr lang="lt-LT" sz="2000" dirty="0"/>
              <a:t>.): Švietimo ar mokymo veiklos dalyvių skaičius (Švietimo ar mokymo veiklos dalyvių skaičius).</a:t>
            </a:r>
          </a:p>
          <a:p>
            <a:pPr marL="285750" indent="-285750" algn="just">
              <a:buClr>
                <a:srgbClr val="990033"/>
              </a:buClr>
              <a:buFont typeface="Wingdings" panose="05000000000000000000" pitchFamily="2" charset="2"/>
              <a:buChar char="§"/>
            </a:pPr>
            <a:r>
              <a:rPr lang="lt-LT" sz="2000" dirty="0"/>
              <a:t>Rezultato rodiklis (</a:t>
            </a:r>
            <a:r>
              <a:rPr lang="lt-LT" sz="2000" dirty="0" err="1"/>
              <a:t>asm</a:t>
            </a:r>
            <a:r>
              <a:rPr lang="lt-LT" sz="2000" dirty="0"/>
              <a:t>.): Švietimo ir mokymo veiklos dalyvių skaičius (Švietimo ar mokymo veiklos dalyvių skaičius, iš jų švietimo ir mokymo veiklos dalyvių skaičius).</a:t>
            </a:r>
          </a:p>
          <a:p>
            <a:pPr marL="285750" indent="-285750" algn="just">
              <a:buClr>
                <a:srgbClr val="990033"/>
              </a:buClr>
              <a:buFont typeface="Wingdings" panose="05000000000000000000" pitchFamily="2" charset="2"/>
              <a:buChar char="§"/>
            </a:pPr>
            <a:r>
              <a:rPr lang="lt-LT" sz="2000" dirty="0"/>
              <a:t> Rezultato rodiklis (</a:t>
            </a:r>
            <a:r>
              <a:rPr lang="lt-LT" sz="2000" dirty="0" err="1"/>
              <a:t>asm</a:t>
            </a:r>
            <a:r>
              <a:rPr lang="lt-LT" sz="2000" dirty="0"/>
              <a:t>.): Paramą gaunančių 15–29 metų amžiaus jaunuolių skaičius (Švietimo ar mokymo veiklos dalyvių skaičius, iš jų skaitmeninių įgūdžių ugdymo veiklos dalyvių skaičius). </a:t>
            </a:r>
            <a:endParaRPr lang="en-LT" sz="2000" dirty="0"/>
          </a:p>
        </p:txBody>
      </p:sp>
    </p:spTree>
    <p:extLst>
      <p:ext uri="{BB962C8B-B14F-4D97-AF65-F5344CB8AC3E}">
        <p14:creationId xmlns:p14="http://schemas.microsoft.com/office/powerpoint/2010/main" val="50123073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bc3c67-f4c6-45e2-9f01-761c9342be10" xsi:nil="true"/>
    <lcf76f155ced4ddcb4097134ff3c332f xmlns="8855ab3c-1619-4e86-b988-8b2820a7e0c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as" ma:contentTypeID="0x010100F3CB41B819ABF447BAB5DA1DF810E1B7" ma:contentTypeVersion="14" ma:contentTypeDescription="Kurkite naują dokumentą." ma:contentTypeScope="" ma:versionID="1f455ccb8a446433fcf271aa1e79f3fd">
  <xsd:schema xmlns:xsd="http://www.w3.org/2001/XMLSchema" xmlns:xs="http://www.w3.org/2001/XMLSchema" xmlns:p="http://schemas.microsoft.com/office/2006/metadata/properties" xmlns:ns2="8855ab3c-1619-4e86-b988-8b2820a7e0cd" xmlns:ns3="2abc3c67-f4c6-45e2-9f01-761c9342be10" targetNamespace="http://schemas.microsoft.com/office/2006/metadata/properties" ma:root="true" ma:fieldsID="7409900ef735f4bc75e2ee2df482fb9d" ns2:_="" ns3:_="">
    <xsd:import namespace="8855ab3c-1619-4e86-b988-8b2820a7e0cd"/>
    <xsd:import namespace="2abc3c67-f4c6-45e2-9f01-761c9342be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5ab3c-1619-4e86-b988-8b2820a7e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Vaizdų žymės" ma:readOnly="false" ma:fieldId="{5cf76f15-5ced-4ddc-b409-7134ff3c332f}" ma:taxonomyMulti="true" ma:sspId="76d7b672-c80b-44fd-8102-93f7a184f6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bc3c67-f4c6-45e2-9f01-761c9342be10" elementFormDefault="qualified">
    <xsd:import namespace="http://schemas.microsoft.com/office/2006/documentManagement/types"/>
    <xsd:import namespace="http://schemas.microsoft.com/office/infopath/2007/PartnerControls"/>
    <xsd:element name="SharedWithUsers" ma:index="14"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Bendrinta su išsamia informacija" ma:internalName="SharedWithDetails" ma:readOnly="true">
      <xsd:simpleType>
        <xsd:restriction base="dms:Note">
          <xsd:maxLength value="255"/>
        </xsd:restriction>
      </xsd:simpleType>
    </xsd:element>
    <xsd:element name="TaxCatchAll" ma:index="21" nillable="true" ma:displayName="Taxonomy Catch All Column" ma:hidden="true" ma:list="{368341c5-0931-4e0c-beec-60fcfcd27b13}" ma:internalName="TaxCatchAll" ma:showField="CatchAllData" ma:web="2abc3c67-f4c6-45e2-9f01-761c9342be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832818-A1AB-47BA-A1A6-0B22E2F7F6FC}">
  <ds:schemaRefs>
    <ds:schemaRef ds:uri="2abc3c67-f4c6-45e2-9f01-761c9342be10"/>
    <ds:schemaRef ds:uri="8855ab3c-1619-4e86-b988-8b2820a7e0c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0811AF2-3663-40CB-8D3D-C43A5243E783}">
  <ds:schemaRefs>
    <ds:schemaRef ds:uri="2abc3c67-f4c6-45e2-9f01-761c9342be10"/>
    <ds:schemaRef ds:uri="8855ab3c-1619-4e86-b988-8b2820a7e0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C2E3C6-443C-4E4A-9FD8-24EEF14A4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TotalTime>
  <Words>3041</Words>
  <Application>Microsoft Office PowerPoint</Application>
  <PresentationFormat>On-screen Show (4:3)</PresentationFormat>
  <Paragraphs>193</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.Lucida Grande UI Regular</vt:lpstr>
      <vt:lpstr>Arial</vt:lpstr>
      <vt:lpstr>Calibri</vt:lpstr>
      <vt:lpstr>Calibri Light</vt:lpstr>
      <vt:lpstr>Rockwell</vt:lpstr>
      <vt:lpstr>Tahoma</vt:lpstr>
      <vt:lpstr>Verdana</vt:lpstr>
      <vt:lpstr>Wingdings</vt:lpstr>
      <vt:lpstr>Atlas</vt:lpstr>
      <vt:lpstr>Mokymai jungtinio projekto „Pameistrystė – nauja galimybė man!” projektų pareiškėjams  Projektas finansuojamas Ekonomikos gaivinimo ir atsparumo didinimo plano lėšomis.</vt:lpstr>
      <vt:lpstr>PowerPoint Presentation</vt:lpstr>
      <vt:lpstr>PowerPoint Presentation</vt:lpstr>
      <vt:lpstr>Kviečiame teikti paraiškas jungtinio projekto projektų įgyvendinimui</vt:lpstr>
      <vt:lpstr>Du kvietimai</vt:lpstr>
      <vt:lpstr>PowerPoint Presentation</vt:lpstr>
      <vt:lpstr>Tinkama tikslinė grupė</vt:lpstr>
      <vt:lpstr>Siekiami rezultatai ir rodikliai, kurių individualias reikšmes būtina nurodyti JP projektų paraiškose</vt:lpstr>
      <vt:lpstr>Siekiami rezultatai ir rodikliai, kurių reikšmių nebūtina nurodyti JP projektų paraiškose, bet būtina skaičiuoti ir rinkti projektų įgyvendinimo metu</vt:lpstr>
      <vt:lpstr>JP projektų įgyvendinimo trukmė</vt:lpstr>
      <vt:lpstr>Tinkamos finansuoti išlaidos: </vt:lpstr>
      <vt:lpstr>Taikomi supaprastintai apmokamų išlaidų dydžiai </vt:lpstr>
      <vt:lpstr>Fiksuotąjį vieneto įkainį sudaro šie komponentai:</vt:lpstr>
      <vt:lpstr>Rezultato, už kurį mokamas supaprastintai apmokamų išlaidų dydis, pasiekimo įrodymo dokumentai: </vt:lpstr>
      <vt:lpstr>JP projektų bendrieji atrankos kriterijai </vt:lpstr>
      <vt:lpstr>JP projektų specialieji atrankos kriterijai (I) </vt:lpstr>
      <vt:lpstr>JP projektų specialieji atrankos kriterijai (II)</vt:lpstr>
      <vt:lpstr>JP projektų specialieji atrankos kriterijai (III)</vt:lpstr>
      <vt:lpstr>Programa, orientuota į skaitmeninių kompetencijų ugdymą</vt:lpstr>
      <vt:lpstr>Reikalavimai nereikšmingai de minimis  pagalbai</vt:lpstr>
      <vt:lpstr>Horizontaliųjų ir kitų principų įgyvendinimas</vt:lpstr>
      <vt:lpstr>Paraiškų teikimo tvarka</vt:lpstr>
      <vt:lpstr>Paraiškų vertinimo procesas</vt:lpstr>
      <vt:lpstr>Paraiškų pildymas</vt:lpstr>
      <vt:lpstr>Dalinai užpildytos paraiškos pvz. (Kvietimas Nr. 10-010-J-0001-J01)</vt:lpstr>
      <vt:lpstr>Privalomi paraiškos priedai</vt:lpstr>
      <vt:lpstr>Paraiškos priedai ir jų pildymas (I)</vt:lpstr>
      <vt:lpstr>Paraiškos priedai ir jų pildymas (II)</vt:lpstr>
      <vt:lpstr>SVV statusas ir ribos</vt:lpstr>
      <vt:lpstr>Paraiškos priedai ir jų pildymas (III)</vt:lpstr>
      <vt:lpstr>Paraiškos priedai ir jų pildymas (IV)</vt:lpstr>
      <vt:lpstr>Paraiškos priedai ir jų pildymas (V)</vt:lpstr>
      <vt:lpstr>Korupcijos prevencija</vt:lpstr>
      <vt:lpstr>Klausimai</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Vadybos sistemos  vertinamosios analizės posėdis (metinis)</dc:title>
  <dc:creator>Viktorija Krutulytė</dc:creator>
  <cp:lastModifiedBy>Sigita Sejavičienė</cp:lastModifiedBy>
  <cp:revision>21</cp:revision>
  <cp:lastPrinted>2019-10-23T15:18:52Z</cp:lastPrinted>
  <dcterms:created xsi:type="dcterms:W3CDTF">2019-01-24T09:30:51Z</dcterms:created>
  <dcterms:modified xsi:type="dcterms:W3CDTF">2023-03-29T20:24:32Z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0x010100F3CB41B819ABF447BAB5DA1DF810E1B7</vt:lpwstr>
  </property>
</Properties>
</file>